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2" autoAdjust="0"/>
    <p:restoredTop sz="94660"/>
  </p:normalViewPr>
  <p:slideViewPr>
    <p:cSldViewPr snapToGrid="0">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cs-CZ" smtClean="0"/>
              <a:t>Kliknutím lze upravit styl.</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cs-CZ" smtClean="0"/>
              <a:t>Kliknutím lze upravit styl předlohy.</a:t>
            </a:r>
            <a:endParaRPr lang="en-US" dirty="0"/>
          </a:p>
        </p:txBody>
      </p:sp>
      <p:sp>
        <p:nvSpPr>
          <p:cNvPr id="6" name="Date Placeholder 3"/>
          <p:cNvSpPr>
            <a:spLocks noGrp="1"/>
          </p:cNvSpPr>
          <p:nvPr>
            <p:ph type="dt" sz="half" idx="10"/>
          </p:nvPr>
        </p:nvSpPr>
        <p:spPr/>
        <p:txBody>
          <a:bodyPr/>
          <a:lstStyle>
            <a:lvl1pPr>
              <a:defRPr/>
            </a:lvl1pPr>
          </a:lstStyle>
          <a:p>
            <a:pPr>
              <a:defRPr/>
            </a:pPr>
            <a:fld id="{5E841F0F-14F7-4C1F-A983-8DCA942D6143}" type="datetimeFigureOut">
              <a:rPr lang="cs-CZ"/>
              <a:pPr>
                <a:defRPr/>
              </a:pPr>
              <a:t>18.2.2013</a:t>
            </a:fld>
            <a:endParaRPr lang="cs-CZ"/>
          </a:p>
        </p:txBody>
      </p:sp>
      <p:sp>
        <p:nvSpPr>
          <p:cNvPr id="7" name="Footer Placeholder 4"/>
          <p:cNvSpPr>
            <a:spLocks noGrp="1"/>
          </p:cNvSpPr>
          <p:nvPr>
            <p:ph type="ftr" sz="quarter" idx="11"/>
          </p:nvPr>
        </p:nvSpPr>
        <p:spPr/>
        <p:txBody>
          <a:bodyPr/>
          <a:lstStyle>
            <a:lvl1pPr>
              <a:defRPr/>
            </a:lvl1pPr>
          </a:lstStyle>
          <a:p>
            <a:pPr>
              <a:defRPr/>
            </a:pPr>
            <a:endParaRPr lang="cs-CZ"/>
          </a:p>
        </p:txBody>
      </p:sp>
      <p:sp>
        <p:nvSpPr>
          <p:cNvPr id="8" name="Slide Number Placeholder 5"/>
          <p:cNvSpPr>
            <a:spLocks noGrp="1"/>
          </p:cNvSpPr>
          <p:nvPr>
            <p:ph type="sldNum" sz="quarter" idx="12"/>
          </p:nvPr>
        </p:nvSpPr>
        <p:spPr/>
        <p:txBody>
          <a:bodyPr/>
          <a:lstStyle>
            <a:lvl1pPr>
              <a:defRPr/>
            </a:lvl1pPr>
          </a:lstStyle>
          <a:p>
            <a:pPr>
              <a:defRPr/>
            </a:pPr>
            <a:fld id="{489C8337-E913-4B1B-97C1-DC54CC94B26D}"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0EAA8103-41FB-4E1B-AC4A-7C7D84101FF1}" type="datetimeFigureOut">
              <a:rPr lang="cs-CZ"/>
              <a:pPr>
                <a:defRPr/>
              </a:pPr>
              <a:t>18.2.2013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a:ln/>
        </p:spPr>
        <p:txBody>
          <a:bodyPr/>
          <a:lstStyle>
            <a:lvl1pPr>
              <a:defRPr/>
            </a:lvl1pPr>
          </a:lstStyle>
          <a:p>
            <a:pPr>
              <a:defRPr/>
            </a:pPr>
            <a:fld id="{33EFE37A-8218-428C-93C2-387E6B9A49CD}"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lvl1pPr>
              <a:defRPr/>
            </a:lvl1pPr>
          </a:lstStyle>
          <a:p>
            <a:pPr>
              <a:defRPr/>
            </a:pPr>
            <a:fld id="{32ADFAB6-E095-49FF-AB7E-A7BACA4A0B8A}" type="datetimeFigureOut">
              <a:rPr lang="cs-CZ"/>
              <a:pPr>
                <a:defRPr/>
              </a:pPr>
              <a:t>18.2.2013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a:ln/>
        </p:spPr>
        <p:txBody>
          <a:bodyPr/>
          <a:lstStyle>
            <a:lvl1pPr>
              <a:defRPr/>
            </a:lvl1pPr>
          </a:lstStyle>
          <a:p>
            <a:pPr>
              <a:defRPr/>
            </a:pPr>
            <a:fld id="{1AA58AEC-BA48-499D-A715-E2DD1BD5F1EF}"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lvl1pPr>
              <a:defRPr/>
            </a:lvl1pPr>
          </a:lstStyle>
          <a:p>
            <a:pPr>
              <a:defRPr/>
            </a:pPr>
            <a:fld id="{7CA20AF5-A56F-456A-9A8E-9B44A503231C}" type="datetimeFigureOut">
              <a:rPr lang="cs-CZ"/>
              <a:pPr>
                <a:defRPr/>
              </a:pPr>
              <a:t>18.2.2013</a:t>
            </a:fld>
            <a:endParaRPr lang="cs-CZ"/>
          </a:p>
        </p:txBody>
      </p:sp>
      <p:sp>
        <p:nvSpPr>
          <p:cNvPr id="5" name="Footer Placeholder 4"/>
          <p:cNvSpPr>
            <a:spLocks noGrp="1"/>
          </p:cNvSpPr>
          <p:nvPr>
            <p:ph type="ftr" sz="quarter" idx="11"/>
          </p:nvPr>
        </p:nvSpPr>
        <p:spPr/>
        <p:txBody>
          <a:bodyPr/>
          <a:lstStyle>
            <a:lvl1pPr>
              <a:defRPr/>
            </a:lvl1pPr>
          </a:lstStyle>
          <a:p>
            <a:pPr>
              <a:defRPr/>
            </a:pPr>
            <a:endParaRPr lang="cs-CZ"/>
          </a:p>
        </p:txBody>
      </p:sp>
      <p:sp>
        <p:nvSpPr>
          <p:cNvPr id="6" name="Slide Number Placeholder 5"/>
          <p:cNvSpPr>
            <a:spLocks noGrp="1"/>
          </p:cNvSpPr>
          <p:nvPr>
            <p:ph type="sldNum" sz="quarter" idx="12"/>
          </p:nvPr>
        </p:nvSpPr>
        <p:spPr>
          <a:ln/>
        </p:spPr>
        <p:txBody>
          <a:bodyPr/>
          <a:lstStyle>
            <a:lvl1pPr>
              <a:defRPr/>
            </a:lvl1pPr>
          </a:lstStyle>
          <a:p>
            <a:pPr>
              <a:defRPr/>
            </a:pPr>
            <a:fld id="{BE8119B5-50E2-4A0B-B07D-8BB76DA7F94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Freeform 7"/>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cs-CZ" smtClean="0"/>
              <a:t>Kliknutím lze upravit styl.</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6" name="Date Placeholder 3"/>
          <p:cNvSpPr>
            <a:spLocks noGrp="1"/>
          </p:cNvSpPr>
          <p:nvPr>
            <p:ph type="dt" sz="half" idx="10"/>
          </p:nvPr>
        </p:nvSpPr>
        <p:spPr/>
        <p:txBody>
          <a:bodyPr/>
          <a:lstStyle>
            <a:lvl1pPr>
              <a:defRPr/>
            </a:lvl1pPr>
          </a:lstStyle>
          <a:p>
            <a:pPr>
              <a:defRPr/>
            </a:pPr>
            <a:fld id="{815FE04E-90BB-40BD-96F3-A09BFDDDE422}" type="datetimeFigureOut">
              <a:rPr lang="cs-CZ"/>
              <a:pPr>
                <a:defRPr/>
              </a:pPr>
              <a:t>18.2.2013</a:t>
            </a:fld>
            <a:endParaRPr lang="cs-CZ"/>
          </a:p>
        </p:txBody>
      </p:sp>
      <p:sp>
        <p:nvSpPr>
          <p:cNvPr id="7" name="Footer Placeholder 4"/>
          <p:cNvSpPr>
            <a:spLocks noGrp="1"/>
          </p:cNvSpPr>
          <p:nvPr>
            <p:ph type="ftr" sz="quarter" idx="11"/>
          </p:nvPr>
        </p:nvSpPr>
        <p:spPr/>
        <p:txBody>
          <a:bodyPr/>
          <a:lstStyle>
            <a:lvl1pPr>
              <a:defRPr/>
            </a:lvl1pPr>
          </a:lstStyle>
          <a:p>
            <a:pPr>
              <a:defRPr/>
            </a:pPr>
            <a:endParaRPr lang="cs-CZ"/>
          </a:p>
        </p:txBody>
      </p:sp>
      <p:sp>
        <p:nvSpPr>
          <p:cNvPr id="8" name="Slide Number Placeholder 5"/>
          <p:cNvSpPr>
            <a:spLocks noGrp="1"/>
          </p:cNvSpPr>
          <p:nvPr>
            <p:ph type="sldNum" sz="quarter" idx="12"/>
          </p:nvPr>
        </p:nvSpPr>
        <p:spPr/>
        <p:txBody>
          <a:bodyPr/>
          <a:lstStyle>
            <a:lvl1pPr>
              <a:defRPr/>
            </a:lvl1pPr>
          </a:lstStyle>
          <a:p>
            <a:pPr>
              <a:defRPr/>
            </a:pPr>
            <a:fld id="{016E4FF1-EB45-4B6E-AEC8-08CF882C367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8" name="Title 7"/>
          <p:cNvSpPr>
            <a:spLocks noGrp="1"/>
          </p:cNvSpPr>
          <p:nvPr>
            <p:ph type="title"/>
          </p:nvPr>
        </p:nvSpPr>
        <p:spPr/>
        <p:txBody>
          <a:bodyPr/>
          <a:lstStyle/>
          <a:p>
            <a:r>
              <a:rPr lang="cs-CZ" smtClean="0"/>
              <a:t>Kliknutím lze upravit styl.</a:t>
            </a:r>
            <a:endParaRPr lang="en-US"/>
          </a:p>
        </p:txBody>
      </p:sp>
      <p:sp>
        <p:nvSpPr>
          <p:cNvPr id="5" name="Date Placeholder 3"/>
          <p:cNvSpPr>
            <a:spLocks noGrp="1"/>
          </p:cNvSpPr>
          <p:nvPr>
            <p:ph type="dt" sz="half" idx="10"/>
          </p:nvPr>
        </p:nvSpPr>
        <p:spPr/>
        <p:txBody>
          <a:bodyPr/>
          <a:lstStyle>
            <a:lvl1pPr>
              <a:defRPr/>
            </a:lvl1pPr>
          </a:lstStyle>
          <a:p>
            <a:pPr>
              <a:defRPr/>
            </a:pPr>
            <a:fld id="{C1F36696-0D21-4196-BCA6-C00BC76CD533}" type="datetimeFigureOut">
              <a:rPr lang="cs-CZ"/>
              <a:pPr>
                <a:defRPr/>
              </a:pPr>
              <a:t>18.2.2013</a:t>
            </a:fld>
            <a:endParaRPr lang="cs-CZ"/>
          </a:p>
        </p:txBody>
      </p:sp>
      <p:sp>
        <p:nvSpPr>
          <p:cNvPr id="6" name="Footer Placeholder 4"/>
          <p:cNvSpPr>
            <a:spLocks noGrp="1"/>
          </p:cNvSpPr>
          <p:nvPr>
            <p:ph type="ftr" sz="quarter" idx="11"/>
          </p:nvPr>
        </p:nvSpPr>
        <p:spPr/>
        <p:txBody>
          <a:bodyPr/>
          <a:lstStyle>
            <a:lvl1pPr>
              <a:defRPr/>
            </a:lvl1pPr>
          </a:lstStyle>
          <a:p>
            <a:pPr>
              <a:defRPr/>
            </a:pPr>
            <a:endParaRPr lang="cs-CZ"/>
          </a:p>
        </p:txBody>
      </p:sp>
      <p:sp>
        <p:nvSpPr>
          <p:cNvPr id="7" name="Slide Number Placeholder 5"/>
          <p:cNvSpPr>
            <a:spLocks noGrp="1"/>
          </p:cNvSpPr>
          <p:nvPr>
            <p:ph type="sldNum" sz="quarter" idx="12"/>
          </p:nvPr>
        </p:nvSpPr>
        <p:spPr>
          <a:ln/>
        </p:spPr>
        <p:txBody>
          <a:bodyPr/>
          <a:lstStyle>
            <a:lvl1pPr>
              <a:defRPr/>
            </a:lvl1pPr>
          </a:lstStyle>
          <a:p>
            <a:pPr>
              <a:defRPr/>
            </a:pPr>
            <a:fld id="{EB4CBB9B-9660-40DF-A933-14BE8FA0ABAE}"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3"/>
          <p:cNvSpPr>
            <a:spLocks noGrp="1"/>
          </p:cNvSpPr>
          <p:nvPr>
            <p:ph type="dt" sz="half" idx="10"/>
          </p:nvPr>
        </p:nvSpPr>
        <p:spPr/>
        <p:txBody>
          <a:bodyPr/>
          <a:lstStyle>
            <a:lvl1pPr>
              <a:defRPr/>
            </a:lvl1pPr>
          </a:lstStyle>
          <a:p>
            <a:pPr>
              <a:defRPr/>
            </a:pPr>
            <a:fld id="{579A9BD8-49F4-4F2D-9A16-54B63B51B8FA}" type="datetimeFigureOut">
              <a:rPr lang="cs-CZ"/>
              <a:pPr>
                <a:defRPr/>
              </a:pPr>
              <a:t>18.2.2013</a:t>
            </a:fld>
            <a:endParaRPr lang="cs-CZ"/>
          </a:p>
        </p:txBody>
      </p:sp>
      <p:sp>
        <p:nvSpPr>
          <p:cNvPr id="8" name="Footer Placeholder 4"/>
          <p:cNvSpPr>
            <a:spLocks noGrp="1"/>
          </p:cNvSpPr>
          <p:nvPr>
            <p:ph type="ftr" sz="quarter" idx="11"/>
          </p:nvPr>
        </p:nvSpPr>
        <p:spPr/>
        <p:txBody>
          <a:bodyPr/>
          <a:lstStyle>
            <a:lvl1pPr>
              <a:defRPr/>
            </a:lvl1pPr>
          </a:lstStyle>
          <a:p>
            <a:pPr>
              <a:defRPr/>
            </a:pPr>
            <a:endParaRPr lang="cs-CZ"/>
          </a:p>
        </p:txBody>
      </p:sp>
      <p:sp>
        <p:nvSpPr>
          <p:cNvPr id="9" name="Slide Number Placeholder 5"/>
          <p:cNvSpPr>
            <a:spLocks noGrp="1"/>
          </p:cNvSpPr>
          <p:nvPr>
            <p:ph type="sldNum" sz="quarter" idx="12"/>
          </p:nvPr>
        </p:nvSpPr>
        <p:spPr>
          <a:ln/>
        </p:spPr>
        <p:txBody>
          <a:bodyPr/>
          <a:lstStyle>
            <a:lvl1pPr>
              <a:defRPr/>
            </a:lvl1pPr>
          </a:lstStyle>
          <a:p>
            <a:pPr>
              <a:defRPr/>
            </a:pPr>
            <a:fld id="{0A1842C8-8928-470C-B8E9-B1F0D02ED3E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3"/>
          <p:cNvSpPr>
            <a:spLocks noGrp="1"/>
          </p:cNvSpPr>
          <p:nvPr>
            <p:ph type="dt" sz="half" idx="10"/>
          </p:nvPr>
        </p:nvSpPr>
        <p:spPr/>
        <p:txBody>
          <a:bodyPr/>
          <a:lstStyle>
            <a:lvl1pPr>
              <a:defRPr/>
            </a:lvl1pPr>
          </a:lstStyle>
          <a:p>
            <a:pPr>
              <a:defRPr/>
            </a:pPr>
            <a:fld id="{F7475A4B-C641-441C-9A60-151C1267D321}" type="datetimeFigureOut">
              <a:rPr lang="cs-CZ"/>
              <a:pPr>
                <a:defRPr/>
              </a:pPr>
              <a:t>18.2.2013</a:t>
            </a:fld>
            <a:endParaRPr lang="cs-CZ"/>
          </a:p>
        </p:txBody>
      </p:sp>
      <p:sp>
        <p:nvSpPr>
          <p:cNvPr id="4" name="Footer Placeholder 4"/>
          <p:cNvSpPr>
            <a:spLocks noGrp="1"/>
          </p:cNvSpPr>
          <p:nvPr>
            <p:ph type="ftr" sz="quarter" idx="11"/>
          </p:nvPr>
        </p:nvSpPr>
        <p:spPr/>
        <p:txBody>
          <a:bodyPr/>
          <a:lstStyle>
            <a:lvl1pPr>
              <a:defRPr/>
            </a:lvl1pPr>
          </a:lstStyle>
          <a:p>
            <a:pPr>
              <a:defRPr/>
            </a:pPr>
            <a:endParaRPr lang="cs-CZ"/>
          </a:p>
        </p:txBody>
      </p:sp>
      <p:sp>
        <p:nvSpPr>
          <p:cNvPr id="5" name="Slide Number Placeholder 5"/>
          <p:cNvSpPr>
            <a:spLocks noGrp="1"/>
          </p:cNvSpPr>
          <p:nvPr>
            <p:ph type="sldNum" sz="quarter" idx="12"/>
          </p:nvPr>
        </p:nvSpPr>
        <p:spPr>
          <a:ln/>
        </p:spPr>
        <p:txBody>
          <a:bodyPr/>
          <a:lstStyle>
            <a:lvl1pPr>
              <a:defRPr/>
            </a:lvl1pPr>
          </a:lstStyle>
          <a:p>
            <a:pPr>
              <a:defRPr/>
            </a:pPr>
            <a:fld id="{176BF3E1-12B8-49FD-8157-328B8AEBCA07}"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90B3FF3-69E9-4385-A7D5-E5F65D26AD0E}" type="datetimeFigureOut">
              <a:rPr lang="cs-CZ"/>
              <a:pPr>
                <a:defRPr/>
              </a:pPr>
              <a:t>18.2.2013</a:t>
            </a:fld>
            <a:endParaRPr lang="cs-CZ"/>
          </a:p>
        </p:txBody>
      </p:sp>
      <p:sp>
        <p:nvSpPr>
          <p:cNvPr id="3" name="Footer Placeholder 4"/>
          <p:cNvSpPr>
            <a:spLocks noGrp="1"/>
          </p:cNvSpPr>
          <p:nvPr>
            <p:ph type="ftr" sz="quarter" idx="11"/>
          </p:nvPr>
        </p:nvSpPr>
        <p:spPr/>
        <p:txBody>
          <a:bodyPr/>
          <a:lstStyle>
            <a:lvl1pPr>
              <a:defRPr/>
            </a:lvl1pPr>
          </a:lstStyle>
          <a:p>
            <a:pPr>
              <a:defRPr/>
            </a:pPr>
            <a:endParaRPr lang="cs-CZ"/>
          </a:p>
        </p:txBody>
      </p:sp>
      <p:sp>
        <p:nvSpPr>
          <p:cNvPr id="4" name="Slide Number Placeholder 5"/>
          <p:cNvSpPr>
            <a:spLocks noGrp="1"/>
          </p:cNvSpPr>
          <p:nvPr>
            <p:ph type="sldNum" sz="quarter" idx="12"/>
          </p:nvPr>
        </p:nvSpPr>
        <p:spPr>
          <a:ln/>
        </p:spPr>
        <p:txBody>
          <a:bodyPr/>
          <a:lstStyle>
            <a:lvl1pPr>
              <a:defRPr/>
            </a:lvl1pPr>
          </a:lstStyle>
          <a:p>
            <a:pPr>
              <a:defRPr/>
            </a:pPr>
            <a:fld id="{612A3ACA-4547-4D14-9036-1C1E33CA026A}"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cs-CZ" smtClean="0"/>
              <a:t>Kliknutím lze upravit styl.</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7" name="Date Placeholder 4"/>
          <p:cNvSpPr>
            <a:spLocks noGrp="1"/>
          </p:cNvSpPr>
          <p:nvPr>
            <p:ph type="dt" sz="half" idx="10"/>
          </p:nvPr>
        </p:nvSpPr>
        <p:spPr/>
        <p:txBody>
          <a:bodyPr/>
          <a:lstStyle>
            <a:lvl1pPr>
              <a:defRPr/>
            </a:lvl1pPr>
          </a:lstStyle>
          <a:p>
            <a:pPr>
              <a:defRPr/>
            </a:pPr>
            <a:fld id="{00531747-8D9E-4387-8975-FAC3AFA4E5D1}" type="datetimeFigureOut">
              <a:rPr lang="cs-CZ"/>
              <a:pPr>
                <a:defRPr/>
              </a:pPr>
              <a:t>18.2.2013</a:t>
            </a:fld>
            <a:endParaRPr lang="cs-CZ"/>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cs-CZ"/>
          </a:p>
        </p:txBody>
      </p:sp>
      <p:sp>
        <p:nvSpPr>
          <p:cNvPr id="9" name="Slide Number Placeholder 6"/>
          <p:cNvSpPr>
            <a:spLocks noGrp="1"/>
          </p:cNvSpPr>
          <p:nvPr>
            <p:ph type="sldNum" sz="quarter" idx="12"/>
          </p:nvPr>
        </p:nvSpPr>
        <p:spPr>
          <a:ln>
            <a:solidFill>
              <a:schemeClr val="tx2"/>
            </a:solidFill>
          </a:ln>
        </p:spPr>
        <p:txBody>
          <a:bodyPr/>
          <a:lstStyle>
            <a:lvl1pPr>
              <a:defRPr smtClean="0">
                <a:solidFill>
                  <a:schemeClr val="tx2"/>
                </a:solidFill>
              </a:defRPr>
            </a:lvl1pPr>
          </a:lstStyle>
          <a:p>
            <a:pPr>
              <a:defRPr/>
            </a:pPr>
            <a:fld id="{23BCDCB0-15A5-4A17-9D76-5815F779D43D}"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cs-CZ" noProof="0" smtClean="0"/>
              <a:t>Kliknutím na ikonu přidáte obrázek.</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cs-CZ" smtClean="0"/>
              <a:t>Kliknutím lze upravit styl.</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7" name="Date Placeholder 4"/>
          <p:cNvSpPr>
            <a:spLocks noGrp="1"/>
          </p:cNvSpPr>
          <p:nvPr>
            <p:ph type="dt" sz="half" idx="15"/>
          </p:nvPr>
        </p:nvSpPr>
        <p:spPr/>
        <p:txBody>
          <a:bodyPr/>
          <a:lstStyle>
            <a:lvl1pPr>
              <a:defRPr/>
            </a:lvl1pPr>
          </a:lstStyle>
          <a:p>
            <a:pPr>
              <a:defRPr/>
            </a:pPr>
            <a:fld id="{82AAF96B-0D08-4BCE-810C-52322781BD63}" type="datetimeFigureOut">
              <a:rPr lang="cs-CZ"/>
              <a:pPr>
                <a:defRPr/>
              </a:pPr>
              <a:t>18.2.2013</a:t>
            </a:fld>
            <a:endParaRPr lang="cs-CZ"/>
          </a:p>
        </p:txBody>
      </p:sp>
      <p:sp>
        <p:nvSpPr>
          <p:cNvPr id="8" name="Footer Placeholder 5"/>
          <p:cNvSpPr>
            <a:spLocks noGrp="1"/>
          </p:cNvSpPr>
          <p:nvPr>
            <p:ph type="ftr" sz="quarter" idx="16"/>
          </p:nvPr>
        </p:nvSpPr>
        <p:spPr/>
        <p:txBody>
          <a:bodyPr/>
          <a:lstStyle>
            <a:lvl1pPr>
              <a:defRPr/>
            </a:lvl1pPr>
          </a:lstStyle>
          <a:p>
            <a:pPr>
              <a:defRPr/>
            </a:pPr>
            <a:endParaRPr lang="cs-CZ"/>
          </a:p>
        </p:txBody>
      </p:sp>
      <p:sp>
        <p:nvSpPr>
          <p:cNvPr id="9" name="Slide Number Placeholder 6"/>
          <p:cNvSpPr>
            <a:spLocks noGrp="1"/>
          </p:cNvSpPr>
          <p:nvPr>
            <p:ph type="sldNum" sz="quarter" idx="17"/>
          </p:nvPr>
        </p:nvSpPr>
        <p:spPr/>
        <p:txBody>
          <a:bodyPr/>
          <a:lstStyle>
            <a:lvl1pPr>
              <a:defRPr/>
            </a:lvl1pPr>
          </a:lstStyle>
          <a:p>
            <a:pPr>
              <a:defRPr/>
            </a:pPr>
            <a:fld id="{95A9FBAD-F36E-4D0E-B58C-CA6E4527CB42}"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1029" name="Text Placeholder 2"/>
          <p:cNvSpPr>
            <a:spLocks noGrp="1"/>
          </p:cNvSpPr>
          <p:nvPr>
            <p:ph type="body" idx="1"/>
          </p:nvPr>
        </p:nvSpPr>
        <p:spPr bwMode="auto">
          <a:xfrm>
            <a:off x="822325" y="1100138"/>
            <a:ext cx="7521575" cy="3579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4" name="Date Placeholder 3"/>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defRPr>
            </a:lvl1pPr>
          </a:lstStyle>
          <a:p>
            <a:pPr>
              <a:defRPr/>
            </a:pPr>
            <a:fld id="{E0A128B8-84FF-41C8-88F2-C6F8323F4317}" type="datetimeFigureOut">
              <a:rPr lang="cs-CZ"/>
              <a:pPr>
                <a:defRPr/>
              </a:pPr>
              <a:t>18.2.2013</a:t>
            </a:fld>
            <a:endParaRPr lang="cs-CZ"/>
          </a:p>
        </p:txBody>
      </p:sp>
      <p:sp>
        <p:nvSpPr>
          <p:cNvPr id="5" name="Footer Placeholder 4"/>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sz="1000" cap="all" spc="200" baseline="0">
                <a:solidFill>
                  <a:srgbClr val="FFFFFF"/>
                </a:solidFill>
                <a:latin typeface="+mn-lt"/>
              </a:defRPr>
            </a:lvl1pPr>
          </a:lstStyle>
          <a:p>
            <a:pPr>
              <a:defRPr/>
            </a:pPr>
            <a:endParaRPr lang="cs-CZ"/>
          </a:p>
        </p:txBody>
      </p:sp>
      <p:sp>
        <p:nvSpPr>
          <p:cNvPr id="6" name="Slide Number Placeholder 5"/>
          <p:cNvSpPr>
            <a:spLocks noGrp="1"/>
          </p:cNvSpPr>
          <p:nvPr>
            <p:ph type="sldNum" sz="quarter" idx="4"/>
          </p:nvPr>
        </p:nvSpPr>
        <p:spPr>
          <a:xfrm>
            <a:off x="8401050" y="6170613"/>
            <a:ext cx="503238" cy="503237"/>
          </a:xfrm>
          <a:prstGeom prst="ellipse">
            <a:avLst/>
          </a:prstGeom>
          <a:ln w="19050">
            <a:solidFill>
              <a:srgbClr val="FFFFFF"/>
            </a:solidFill>
          </a:ln>
        </p:spPr>
        <p:txBody>
          <a:bodyPr vert="horz" lIns="9144" tIns="9144" rIns="9144" bIns="9144" rtlCol="0" anchor="ctr">
            <a:normAutofit/>
          </a:bodyPr>
          <a:lstStyle>
            <a:lvl1pPr algn="ctr" fontAlgn="auto">
              <a:spcBef>
                <a:spcPts val="0"/>
              </a:spcBef>
              <a:spcAft>
                <a:spcPts val="0"/>
              </a:spcAft>
              <a:defRPr sz="1650" smtClean="0">
                <a:solidFill>
                  <a:srgbClr val="FFFFFF"/>
                </a:solidFill>
                <a:latin typeface="+mn-lt"/>
              </a:defRPr>
            </a:lvl1pPr>
          </a:lstStyle>
          <a:p>
            <a:pPr>
              <a:defRPr/>
            </a:pPr>
            <a:fld id="{B7DE579D-898A-4C1B-848A-EB1DE405934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74" r:id="rId8"/>
    <p:sldLayoutId id="2147483675" r:id="rId9"/>
    <p:sldLayoutId id="2147483666" r:id="rId10"/>
    <p:sldLayoutId id="2147483665" r:id="rId11"/>
  </p:sldLayoutIdLst>
  <p:txStyles>
    <p:titleStyle>
      <a:lvl1pPr algn="l" rtl="0" fontAlgn="base">
        <a:spcBef>
          <a:spcPct val="0"/>
        </a:spcBef>
        <a:spcAft>
          <a:spcPct val="0"/>
        </a:spcAft>
        <a:defRPr sz="28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itchFamily="34" charset="0"/>
        </a:defRPr>
      </a:lvl2pPr>
      <a:lvl3pPr algn="l" rtl="0" fontAlgn="base">
        <a:spcBef>
          <a:spcPct val="0"/>
        </a:spcBef>
        <a:spcAft>
          <a:spcPct val="0"/>
        </a:spcAft>
        <a:defRPr sz="2800">
          <a:solidFill>
            <a:schemeClr val="tx1"/>
          </a:solidFill>
          <a:latin typeface="Franklin Gothic Medium" pitchFamily="34" charset="0"/>
        </a:defRPr>
      </a:lvl3pPr>
      <a:lvl4pPr algn="l" rtl="0" fontAlgn="base">
        <a:spcBef>
          <a:spcPct val="0"/>
        </a:spcBef>
        <a:spcAft>
          <a:spcPct val="0"/>
        </a:spcAft>
        <a:defRPr sz="2800">
          <a:solidFill>
            <a:schemeClr val="tx1"/>
          </a:solidFill>
          <a:latin typeface="Franklin Gothic Medium" pitchFamily="34" charset="0"/>
        </a:defRPr>
      </a:lvl4pPr>
      <a:lvl5pPr algn="l" rtl="0" fontAlgn="base">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fontAlgn="base">
        <a:spcBef>
          <a:spcPts val="800"/>
        </a:spcBef>
        <a:spcAft>
          <a:spcPct val="0"/>
        </a:spcAft>
        <a:buFont typeface="Arial" charset="0"/>
        <a:defRPr sz="1600" b="1" kern="1200">
          <a:solidFill>
            <a:schemeClr val="tx1"/>
          </a:solidFill>
          <a:latin typeface="+mn-lt"/>
          <a:ea typeface="+mn-ea"/>
          <a:cs typeface="+mn-cs"/>
        </a:defRPr>
      </a:lvl1pPr>
      <a:lvl2pPr marL="1730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fontAlgn="base">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rot="19140000">
            <a:off x="817563" y="1730375"/>
            <a:ext cx="5648325" cy="1204913"/>
          </a:xfrm>
        </p:spPr>
        <p:txBody>
          <a:bodyPr/>
          <a:lstStyle/>
          <a:p>
            <a:pPr fontAlgn="auto">
              <a:spcAft>
                <a:spcPts val="0"/>
              </a:spcAft>
              <a:defRPr/>
            </a:pPr>
            <a:r>
              <a:rPr lang="cs-CZ" sz="4000" dirty="0" smtClean="0">
                <a:latin typeface="Arial" pitchFamily="34" charset="0"/>
                <a:cs typeface="Arial" pitchFamily="34" charset="0"/>
              </a:rPr>
              <a:t>Cvičení na velká písmena</a:t>
            </a:r>
            <a:endParaRPr lang="cs-CZ" sz="4000" dirty="0">
              <a:latin typeface="Arial" pitchFamily="34" charset="0"/>
              <a:cs typeface="Arial" pitchFamily="34" charset="0"/>
            </a:endParaRPr>
          </a:p>
        </p:txBody>
      </p:sp>
      <p:sp>
        <p:nvSpPr>
          <p:cNvPr id="3" name="Podnadpis 2"/>
          <p:cNvSpPr>
            <a:spLocks noGrp="1"/>
          </p:cNvSpPr>
          <p:nvPr>
            <p:ph type="subTitle" idx="1"/>
          </p:nvPr>
        </p:nvSpPr>
        <p:spPr>
          <a:xfrm rot="19140000">
            <a:off x="1212850" y="2470150"/>
            <a:ext cx="6510338" cy="330200"/>
          </a:xfrm>
        </p:spPr>
        <p:txBody>
          <a:bodyPr rtlCol="0"/>
          <a:lstStyle/>
          <a:p>
            <a:pPr fontAlgn="auto">
              <a:spcAft>
                <a:spcPts val="0"/>
              </a:spcAft>
              <a:buFont typeface="Arial" pitchFamily="34" charset="0"/>
              <a:buNone/>
              <a:defRPr/>
            </a:pPr>
            <a:r>
              <a:rPr lang="cs-CZ">
                <a:latin typeface="Arial" pitchFamily="34" charset="0"/>
                <a:cs typeface="Arial" pitchFamily="34" charset="0"/>
              </a:rPr>
              <a:t>Mgr. Nikola Vykydalová</a:t>
            </a:r>
            <a:endParaRPr lang="cs-CZ">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dirty="0">
                <a:latin typeface="Arial" pitchFamily="34" charset="0"/>
                <a:cs typeface="Arial" pitchFamily="34" charset="0"/>
              </a:rPr>
              <a:t>Doplňte velká nebo malá písmena</a:t>
            </a:r>
          </a:p>
        </p:txBody>
      </p:sp>
      <p:sp>
        <p:nvSpPr>
          <p:cNvPr id="3" name="Zástupný symbol pro obsah 2"/>
          <p:cNvSpPr>
            <a:spLocks noGrp="1"/>
          </p:cNvSpPr>
          <p:nvPr>
            <p:ph idx="1"/>
          </p:nvPr>
        </p:nvSpPr>
        <p:spPr>
          <a:xfrm>
            <a:off x="822325" y="846138"/>
            <a:ext cx="7521575" cy="4135437"/>
          </a:xfrm>
        </p:spPr>
        <p:txBody>
          <a:bodyPr rtlCol="0">
            <a:normAutofit fontScale="85000" lnSpcReduction="20000"/>
          </a:bodyPr>
          <a:lstStyle/>
          <a:p>
            <a:pPr fontAlgn="auto">
              <a:spcAft>
                <a:spcPts val="0"/>
              </a:spcAft>
              <a:buFont typeface="Arial" pitchFamily="34" charset="0"/>
              <a:buNone/>
              <a:defRPr/>
            </a:pPr>
            <a:r>
              <a:rPr lang="cs-CZ" sz="2400" b="0" dirty="0" smtClean="0">
                <a:latin typeface="Arial" pitchFamily="34" charset="0"/>
                <a:cs typeface="Arial" pitchFamily="34" charset="0"/>
              </a:rPr>
              <a:t>     Po celý (p)_</a:t>
            </a:r>
            <a:r>
              <a:rPr lang="cs-CZ" sz="2400" b="0" dirty="0" err="1" smtClean="0">
                <a:latin typeface="Arial" pitchFamily="34" charset="0"/>
                <a:cs typeface="Arial" pitchFamily="34" charset="0"/>
              </a:rPr>
              <a:t>ravěk</a:t>
            </a:r>
            <a:r>
              <a:rPr lang="cs-CZ" sz="2400" b="0" dirty="0" smtClean="0">
                <a:latin typeface="Arial" pitchFamily="34" charset="0"/>
                <a:cs typeface="Arial" pitchFamily="34" charset="0"/>
              </a:rPr>
              <a:t> byla údolí při (ř)_</a:t>
            </a:r>
            <a:r>
              <a:rPr lang="cs-CZ" sz="2400" b="0" dirty="0" err="1" smtClean="0">
                <a:latin typeface="Arial" pitchFamily="34" charset="0"/>
                <a:cs typeface="Arial" pitchFamily="34" charset="0"/>
              </a:rPr>
              <a:t>ekách</a:t>
            </a:r>
            <a:r>
              <a:rPr lang="cs-CZ" sz="2400" b="0" dirty="0" smtClean="0">
                <a:latin typeface="Arial" pitchFamily="34" charset="0"/>
                <a:cs typeface="Arial" pitchFamily="34" charset="0"/>
              </a:rPr>
              <a:t> (m)_</a:t>
            </a:r>
            <a:r>
              <a:rPr lang="cs-CZ" sz="2400" b="0" dirty="0" err="1" smtClean="0">
                <a:latin typeface="Arial" pitchFamily="34" charset="0"/>
                <a:cs typeface="Arial" pitchFamily="34" charset="0"/>
              </a:rPr>
              <a:t>orava</a:t>
            </a:r>
            <a:r>
              <a:rPr lang="cs-CZ" sz="2400" b="0" dirty="0" smtClean="0">
                <a:latin typeface="Arial" pitchFamily="34" charset="0"/>
                <a:cs typeface="Arial" pitchFamily="34" charset="0"/>
              </a:rPr>
              <a:t>, (d)_</a:t>
            </a:r>
            <a:r>
              <a:rPr lang="cs-CZ" sz="2400" b="0" dirty="0" err="1" smtClean="0">
                <a:latin typeface="Arial" pitchFamily="34" charset="0"/>
                <a:cs typeface="Arial" pitchFamily="34" charset="0"/>
              </a:rPr>
              <a:t>yje</a:t>
            </a:r>
            <a:r>
              <a:rPr lang="cs-CZ" sz="2400" b="0" dirty="0" smtClean="0">
                <a:latin typeface="Arial" pitchFamily="34" charset="0"/>
                <a:cs typeface="Arial" pitchFamily="34" charset="0"/>
              </a:rPr>
              <a:t> a (s)_vratka, v (č)_echách pak v (p)_</a:t>
            </a:r>
            <a:r>
              <a:rPr lang="cs-CZ" sz="2400" b="0" dirty="0" err="1" smtClean="0">
                <a:latin typeface="Arial" pitchFamily="34" charset="0"/>
                <a:cs typeface="Arial" pitchFamily="34" charset="0"/>
              </a:rPr>
              <a:t>ojizeří</a:t>
            </a:r>
            <a:r>
              <a:rPr lang="cs-CZ" sz="2400" b="0" dirty="0" smtClean="0">
                <a:latin typeface="Arial" pitchFamily="34" charset="0"/>
                <a:cs typeface="Arial" pitchFamily="34" charset="0"/>
              </a:rPr>
              <a:t>, (p)_</a:t>
            </a:r>
            <a:r>
              <a:rPr lang="cs-CZ" sz="2400" b="0" dirty="0" err="1" smtClean="0">
                <a:latin typeface="Arial" pitchFamily="34" charset="0"/>
                <a:cs typeface="Arial" pitchFamily="34" charset="0"/>
              </a:rPr>
              <a:t>olabí</a:t>
            </a:r>
            <a:r>
              <a:rPr lang="cs-CZ" sz="2400" b="0" dirty="0">
                <a:latin typeface="Arial" pitchFamily="34" charset="0"/>
                <a:cs typeface="Arial" pitchFamily="34" charset="0"/>
              </a:rPr>
              <a:t> </a:t>
            </a:r>
            <a:r>
              <a:rPr lang="cs-CZ" sz="2400" b="0" dirty="0" smtClean="0">
                <a:latin typeface="Arial" pitchFamily="34" charset="0"/>
                <a:cs typeface="Arial" pitchFamily="34" charset="0"/>
              </a:rPr>
              <a:t>a mezi řekami (o)_hře a (v)_</a:t>
            </a:r>
            <a:r>
              <a:rPr lang="cs-CZ" sz="2400" b="0" dirty="0" err="1" smtClean="0">
                <a:latin typeface="Arial" pitchFamily="34" charset="0"/>
                <a:cs typeface="Arial" pitchFamily="34" charset="0"/>
              </a:rPr>
              <a:t>ltava</a:t>
            </a:r>
            <a:r>
              <a:rPr lang="cs-CZ" sz="2400" b="0" dirty="0" smtClean="0">
                <a:latin typeface="Arial" pitchFamily="34" charset="0"/>
                <a:cs typeface="Arial" pitchFamily="34" charset="0"/>
              </a:rPr>
              <a:t>, osídlena našimi dávnými předky. Mamutí kosti a kosterní pozůstatky (č)_</a:t>
            </a:r>
            <a:r>
              <a:rPr lang="cs-CZ" sz="2400" b="0" dirty="0" err="1" smtClean="0">
                <a:latin typeface="Arial" pitchFamily="34" charset="0"/>
                <a:cs typeface="Arial" pitchFamily="34" charset="0"/>
              </a:rPr>
              <a:t>lověka</a:t>
            </a:r>
            <a:r>
              <a:rPr lang="cs-CZ" sz="2400" b="0" dirty="0" smtClean="0">
                <a:latin typeface="Arial" pitchFamily="34" charset="0"/>
                <a:cs typeface="Arial" pitchFamily="34" charset="0"/>
              </a:rPr>
              <a:t> dnešního typu, (n)_</a:t>
            </a:r>
            <a:r>
              <a:rPr lang="cs-CZ" sz="2400" b="0" dirty="0" err="1" smtClean="0">
                <a:latin typeface="Arial" pitchFamily="34" charset="0"/>
                <a:cs typeface="Arial" pitchFamily="34" charset="0"/>
              </a:rPr>
              <a:t>eandertálce</a:t>
            </a:r>
            <a:r>
              <a:rPr lang="cs-CZ" sz="2400" b="0" dirty="0" smtClean="0">
                <a:latin typeface="Arial" pitchFamily="34" charset="0"/>
                <a:cs typeface="Arial" pitchFamily="34" charset="0"/>
              </a:rPr>
              <a:t>, byly nalezeny v (p)_</a:t>
            </a:r>
            <a:r>
              <a:rPr lang="cs-CZ" sz="2400" b="0" dirty="0" err="1" smtClean="0">
                <a:latin typeface="Arial" pitchFamily="34" charset="0"/>
                <a:cs typeface="Arial" pitchFamily="34" charset="0"/>
              </a:rPr>
              <a:t>ředmostí</a:t>
            </a:r>
            <a:r>
              <a:rPr lang="cs-CZ" sz="2400" b="0" dirty="0" smtClean="0">
                <a:latin typeface="Arial" pitchFamily="34" charset="0"/>
                <a:cs typeface="Arial" pitchFamily="34" charset="0"/>
              </a:rPr>
              <a:t> u (p)_</a:t>
            </a:r>
            <a:r>
              <a:rPr lang="cs-CZ" sz="2400" b="0" dirty="0" err="1" smtClean="0">
                <a:latin typeface="Arial" pitchFamily="34" charset="0"/>
                <a:cs typeface="Arial" pitchFamily="34" charset="0"/>
              </a:rPr>
              <a:t>řerova</a:t>
            </a:r>
            <a:r>
              <a:rPr lang="cs-CZ" sz="2400" b="0" dirty="0" smtClean="0">
                <a:latin typeface="Arial" pitchFamily="34" charset="0"/>
                <a:cs typeface="Arial" pitchFamily="34" charset="0"/>
              </a:rPr>
              <a:t> a v (j)_</a:t>
            </a:r>
            <a:r>
              <a:rPr lang="cs-CZ" sz="2400" b="0" dirty="0" err="1" smtClean="0">
                <a:latin typeface="Arial" pitchFamily="34" charset="0"/>
                <a:cs typeface="Arial" pitchFamily="34" charset="0"/>
              </a:rPr>
              <a:t>eskyni</a:t>
            </a:r>
            <a:r>
              <a:rPr lang="cs-CZ" sz="2400" b="0" dirty="0" smtClean="0">
                <a:latin typeface="Arial" pitchFamily="34" charset="0"/>
                <a:cs typeface="Arial" pitchFamily="34" charset="0"/>
              </a:rPr>
              <a:t> (š)_</a:t>
            </a:r>
            <a:r>
              <a:rPr lang="cs-CZ" sz="2400" b="0" dirty="0" err="1" smtClean="0">
                <a:latin typeface="Arial" pitchFamily="34" charset="0"/>
                <a:cs typeface="Arial" pitchFamily="34" charset="0"/>
              </a:rPr>
              <a:t>ipka</a:t>
            </a:r>
            <a:r>
              <a:rPr lang="cs-CZ" sz="2400" b="0" dirty="0" smtClean="0">
                <a:latin typeface="Arial" pitchFamily="34" charset="0"/>
                <a:cs typeface="Arial" pitchFamily="34" charset="0"/>
              </a:rPr>
              <a:t> u (š)_</a:t>
            </a:r>
            <a:r>
              <a:rPr lang="cs-CZ" sz="2400" b="0" dirty="0" err="1" smtClean="0">
                <a:latin typeface="Arial" pitchFamily="34" charset="0"/>
                <a:cs typeface="Arial" pitchFamily="34" charset="0"/>
              </a:rPr>
              <a:t>tramberka</a:t>
            </a:r>
            <a:r>
              <a:rPr lang="cs-CZ" sz="2400" b="0" dirty="0" smtClean="0">
                <a:latin typeface="Arial" pitchFamily="34" charset="0"/>
                <a:cs typeface="Arial" pitchFamily="34" charset="0"/>
              </a:rPr>
              <a:t>. Člověk dnešního typu, zvaný (č)_</a:t>
            </a:r>
            <a:r>
              <a:rPr lang="cs-CZ" sz="2400" b="0" dirty="0" err="1" smtClean="0">
                <a:latin typeface="Arial" pitchFamily="34" charset="0"/>
                <a:cs typeface="Arial" pitchFamily="34" charset="0"/>
              </a:rPr>
              <a:t>lověk</a:t>
            </a:r>
            <a:r>
              <a:rPr lang="cs-CZ" sz="2400" b="0" dirty="0" smtClean="0">
                <a:latin typeface="Arial" pitchFamily="34" charset="0"/>
                <a:cs typeface="Arial" pitchFamily="34" charset="0"/>
              </a:rPr>
              <a:t> (r)_</a:t>
            </a:r>
            <a:r>
              <a:rPr lang="cs-CZ" sz="2400" b="0" dirty="0" err="1" smtClean="0">
                <a:latin typeface="Arial" pitchFamily="34" charset="0"/>
                <a:cs typeface="Arial" pitchFamily="34" charset="0"/>
              </a:rPr>
              <a:t>ozumný</a:t>
            </a:r>
            <a:r>
              <a:rPr lang="cs-CZ" sz="2400" b="0" dirty="0" smtClean="0">
                <a:latin typeface="Arial" pitchFamily="34" charset="0"/>
                <a:cs typeface="Arial" pitchFamily="34" charset="0"/>
              </a:rPr>
              <a:t>, obýval hlavně (d)_</a:t>
            </a:r>
            <a:r>
              <a:rPr lang="cs-CZ" sz="2400" b="0" dirty="0" err="1" smtClean="0">
                <a:latin typeface="Arial" pitchFamily="34" charset="0"/>
                <a:cs typeface="Arial" pitchFamily="34" charset="0"/>
              </a:rPr>
              <a:t>yjsko</a:t>
            </a:r>
            <a:r>
              <a:rPr lang="cs-CZ" sz="2400" b="0" dirty="0" smtClean="0">
                <a:latin typeface="Arial" pitchFamily="34" charset="0"/>
                <a:cs typeface="Arial" pitchFamily="34" charset="0"/>
              </a:rPr>
              <a:t>-(s)_</a:t>
            </a:r>
            <a:r>
              <a:rPr lang="cs-CZ" sz="2400" b="0" dirty="0" err="1" smtClean="0">
                <a:latin typeface="Arial" pitchFamily="34" charset="0"/>
                <a:cs typeface="Arial" pitchFamily="34" charset="0"/>
              </a:rPr>
              <a:t>vratecký</a:t>
            </a:r>
            <a:r>
              <a:rPr lang="cs-CZ" sz="2400" b="0" dirty="0" smtClean="0">
                <a:latin typeface="Arial" pitchFamily="34" charset="0"/>
                <a:cs typeface="Arial" pitchFamily="34" charset="0"/>
              </a:rPr>
              <a:t> (ú)_val a (s)_</a:t>
            </a:r>
            <a:r>
              <a:rPr lang="cs-CZ" sz="2400" b="0" dirty="0" err="1" smtClean="0">
                <a:latin typeface="Arial" pitchFamily="34" charset="0"/>
                <a:cs typeface="Arial" pitchFamily="34" charset="0"/>
              </a:rPr>
              <a:t>třední</a:t>
            </a:r>
            <a:r>
              <a:rPr lang="cs-CZ" sz="2400" b="0" dirty="0" smtClean="0">
                <a:latin typeface="Arial" pitchFamily="34" charset="0"/>
                <a:cs typeface="Arial" pitchFamily="34" charset="0"/>
              </a:rPr>
              <a:t> (m)_</a:t>
            </a:r>
            <a:r>
              <a:rPr lang="cs-CZ" sz="2400" b="0" dirty="0" err="1" smtClean="0">
                <a:latin typeface="Arial" pitchFamily="34" charset="0"/>
                <a:cs typeface="Arial" pitchFamily="34" charset="0"/>
              </a:rPr>
              <a:t>oravu</a:t>
            </a:r>
            <a:r>
              <a:rPr lang="cs-CZ" sz="2400" b="0" dirty="0" smtClean="0">
                <a:latin typeface="Arial" pitchFamily="34" charset="0"/>
                <a:cs typeface="Arial" pitchFamily="34" charset="0"/>
              </a:rPr>
              <a:t>. V (d)_</a:t>
            </a:r>
            <a:r>
              <a:rPr lang="cs-CZ" sz="2400" b="0" dirty="0" err="1" smtClean="0">
                <a:latin typeface="Arial" pitchFamily="34" charset="0"/>
                <a:cs typeface="Arial" pitchFamily="34" charset="0"/>
              </a:rPr>
              <a:t>olních</a:t>
            </a:r>
            <a:r>
              <a:rPr lang="cs-CZ" sz="2400" b="0" dirty="0" smtClean="0">
                <a:latin typeface="Arial" pitchFamily="34" charset="0"/>
                <a:cs typeface="Arial" pitchFamily="34" charset="0"/>
              </a:rPr>
              <a:t> (v)_</a:t>
            </a:r>
            <a:r>
              <a:rPr lang="cs-CZ" sz="2400" b="0" dirty="0" err="1" smtClean="0">
                <a:latin typeface="Arial" pitchFamily="34" charset="0"/>
                <a:cs typeface="Arial" pitchFamily="34" charset="0"/>
              </a:rPr>
              <a:t>ěstonicích</a:t>
            </a:r>
            <a:r>
              <a:rPr lang="cs-CZ" sz="2400" b="0" dirty="0" smtClean="0">
                <a:latin typeface="Arial" pitchFamily="34" charset="0"/>
                <a:cs typeface="Arial" pitchFamily="34" charset="0"/>
              </a:rPr>
              <a:t> pod (p)_</a:t>
            </a:r>
            <a:r>
              <a:rPr lang="cs-CZ" sz="2400" b="0" dirty="0" err="1" smtClean="0">
                <a:latin typeface="Arial" pitchFamily="34" charset="0"/>
                <a:cs typeface="Arial" pitchFamily="34" charset="0"/>
              </a:rPr>
              <a:t>avlovskými</a:t>
            </a:r>
            <a:r>
              <a:rPr lang="cs-CZ" sz="2400" b="0" dirty="0" smtClean="0">
                <a:latin typeface="Arial" pitchFamily="34" charset="0"/>
                <a:cs typeface="Arial" pitchFamily="34" charset="0"/>
              </a:rPr>
              <a:t> (v)_</a:t>
            </a:r>
            <a:r>
              <a:rPr lang="cs-CZ" sz="2400" b="0" dirty="0" err="1" smtClean="0">
                <a:latin typeface="Arial" pitchFamily="34" charset="0"/>
                <a:cs typeface="Arial" pitchFamily="34" charset="0"/>
              </a:rPr>
              <a:t>rchy</a:t>
            </a:r>
            <a:r>
              <a:rPr lang="cs-CZ" sz="2400" b="0" dirty="0" smtClean="0">
                <a:latin typeface="Arial" pitchFamily="34" charset="0"/>
                <a:cs typeface="Arial" pitchFamily="34" charset="0"/>
              </a:rPr>
              <a:t> byla vykopána soška ženy, nazývaná (v)_</a:t>
            </a:r>
            <a:r>
              <a:rPr lang="cs-CZ" sz="2400" b="0" dirty="0" err="1" smtClean="0">
                <a:latin typeface="Arial" pitchFamily="34" charset="0"/>
                <a:cs typeface="Arial" pitchFamily="34" charset="0"/>
              </a:rPr>
              <a:t>ěstonická</a:t>
            </a:r>
            <a:r>
              <a:rPr lang="cs-CZ" sz="2400" b="0" dirty="0" smtClean="0">
                <a:latin typeface="Arial" pitchFamily="34" charset="0"/>
                <a:cs typeface="Arial" pitchFamily="34" charset="0"/>
              </a:rPr>
              <a:t> (v)_</a:t>
            </a:r>
            <a:r>
              <a:rPr lang="cs-CZ" sz="2400" b="0" dirty="0" err="1" smtClean="0">
                <a:latin typeface="Arial" pitchFamily="34" charset="0"/>
                <a:cs typeface="Arial" pitchFamily="34" charset="0"/>
              </a:rPr>
              <a:t>enuše</a:t>
            </a:r>
            <a:r>
              <a:rPr lang="cs-CZ" sz="2400" b="0" dirty="0" smtClean="0">
                <a:latin typeface="Arial" pitchFamily="34" charset="0"/>
                <a:cs typeface="Arial" pitchFamily="34" charset="0"/>
              </a:rPr>
              <a:t>. Starší (d)oba (k)_</a:t>
            </a:r>
            <a:r>
              <a:rPr lang="cs-CZ" sz="2400" b="0" dirty="0" err="1" smtClean="0">
                <a:latin typeface="Arial" pitchFamily="34" charset="0"/>
                <a:cs typeface="Arial" pitchFamily="34" charset="0"/>
              </a:rPr>
              <a:t>amenná</a:t>
            </a:r>
            <a:r>
              <a:rPr lang="cs-CZ" sz="2400" b="0" dirty="0" smtClean="0">
                <a:latin typeface="Arial" pitchFamily="34" charset="0"/>
                <a:cs typeface="Arial" pitchFamily="34" charset="0"/>
              </a:rPr>
              <a:t>, v níž se lidé živili sběrem lesních plodin a lovem zvěře, byla vystřídána (m)_</a:t>
            </a:r>
            <a:r>
              <a:rPr lang="cs-CZ" sz="2400" b="0" dirty="0" err="1" smtClean="0">
                <a:latin typeface="Arial" pitchFamily="34" charset="0"/>
                <a:cs typeface="Arial" pitchFamily="34" charset="0"/>
              </a:rPr>
              <a:t>ladší</a:t>
            </a:r>
            <a:r>
              <a:rPr lang="cs-CZ" sz="2400" b="0" dirty="0" smtClean="0">
                <a:latin typeface="Arial" pitchFamily="34" charset="0"/>
                <a:cs typeface="Arial" pitchFamily="34" charset="0"/>
              </a:rPr>
              <a:t> (d)_obou (k)_</a:t>
            </a:r>
            <a:r>
              <a:rPr lang="cs-CZ" sz="2400" b="0" dirty="0" err="1" smtClean="0">
                <a:latin typeface="Arial" pitchFamily="34" charset="0"/>
                <a:cs typeface="Arial" pitchFamily="34" charset="0"/>
              </a:rPr>
              <a:t>amennou</a:t>
            </a:r>
            <a:r>
              <a:rPr lang="cs-CZ" sz="2400" b="0" dirty="0" smtClean="0">
                <a:latin typeface="Arial" pitchFamily="34" charset="0"/>
                <a:cs typeface="Arial" pitchFamily="34" charset="0"/>
              </a:rPr>
              <a:t>, kdy se naši předkové naučili obdělávat půdu a začali žít usedlým životem. Od (k)_</a:t>
            </a:r>
            <a:r>
              <a:rPr lang="cs-CZ" sz="2400" b="0" dirty="0" err="1" smtClean="0">
                <a:latin typeface="Arial" pitchFamily="34" charset="0"/>
                <a:cs typeface="Arial" pitchFamily="34" charset="0"/>
              </a:rPr>
              <a:t>eltského</a:t>
            </a:r>
            <a:r>
              <a:rPr lang="cs-CZ" sz="2400" b="0" dirty="0" smtClean="0">
                <a:latin typeface="Arial" pitchFamily="34" charset="0"/>
                <a:cs typeface="Arial" pitchFamily="34" charset="0"/>
              </a:rPr>
              <a:t> (k)_mene (b)_</a:t>
            </a:r>
            <a:r>
              <a:rPr lang="cs-CZ" sz="2400" b="0" dirty="0" err="1" smtClean="0">
                <a:latin typeface="Arial" pitchFamily="34" charset="0"/>
                <a:cs typeface="Arial" pitchFamily="34" charset="0"/>
              </a:rPr>
              <a:t>ójů</a:t>
            </a:r>
            <a:r>
              <a:rPr lang="cs-CZ" sz="2400" b="0" dirty="0" smtClean="0">
                <a:latin typeface="Arial" pitchFamily="34" charset="0"/>
                <a:cs typeface="Arial" pitchFamily="34" charset="0"/>
              </a:rPr>
              <a:t> je odvozeno jméno naší země (b)_</a:t>
            </a:r>
            <a:r>
              <a:rPr lang="cs-CZ" sz="2400" b="0" dirty="0" err="1" smtClean="0">
                <a:latin typeface="Arial" pitchFamily="34" charset="0"/>
                <a:cs typeface="Arial" pitchFamily="34" charset="0"/>
              </a:rPr>
              <a:t>ohemia</a:t>
            </a:r>
            <a:r>
              <a:rPr lang="cs-CZ" sz="2400" b="0" dirty="0" smtClean="0">
                <a:latin typeface="Arial" pitchFamily="34" charset="0"/>
                <a:cs typeface="Arial" pitchFamily="34" charset="0"/>
              </a:rPr>
              <a:t> – (č)_echy.</a:t>
            </a:r>
            <a:endParaRPr lang="cs-CZ" sz="2400" b="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sz="2400" dirty="0" smtClean="0">
                <a:latin typeface="Arial" pitchFamily="34" charset="0"/>
                <a:cs typeface="Arial" pitchFamily="34" charset="0"/>
              </a:rPr>
              <a:t>řešení</a:t>
            </a:r>
            <a:endParaRPr lang="cs-CZ" sz="2400" dirty="0">
              <a:latin typeface="Arial" pitchFamily="34" charset="0"/>
              <a:cs typeface="Arial" pitchFamily="34" charset="0"/>
            </a:endParaRPr>
          </a:p>
        </p:txBody>
      </p:sp>
      <p:sp>
        <p:nvSpPr>
          <p:cNvPr id="3" name="Zástupný symbol pro obsah 2"/>
          <p:cNvSpPr>
            <a:spLocks noGrp="1"/>
          </p:cNvSpPr>
          <p:nvPr>
            <p:ph idx="1"/>
          </p:nvPr>
        </p:nvSpPr>
        <p:spPr>
          <a:xfrm>
            <a:off x="822325" y="873125"/>
            <a:ext cx="7521575" cy="3806825"/>
          </a:xfrm>
        </p:spPr>
        <p:txBody>
          <a:bodyPr>
            <a:normAutofit/>
          </a:bodyPr>
          <a:lstStyle/>
          <a:p>
            <a:pPr>
              <a:lnSpc>
                <a:spcPct val="90000"/>
              </a:lnSpc>
            </a:pPr>
            <a:r>
              <a:rPr lang="cs-CZ" sz="1900" b="0" smtClean="0">
                <a:latin typeface="Arial" charset="0"/>
                <a:cs typeface="Arial" charset="0"/>
              </a:rPr>
              <a:t>     Po celý pravěk byla údolí při řekách Morava, Dyje a Svratka, v Čechách pak v Pojizeří, Polabí a mezi řekami Ohře a Vltava, osídlena našimi dávnými předky. Mamutí kosti a kosterní pozůstatky člověka dnešního typu, neandertálce, byly nalezeny v Předmostí u Přerova a v jeskyni Šipka u Štramberka. Člověk dnešního typu, zvaný člověk rozumný, obýval hlavně Dyjsko-svratecký úval a střední Moravu. V Dolních Věstonicích pod Pavlovskými vrchy byla vykopána soška ženy, nazývaná Věstonická venuše. Starší doba kamenná, v níž se lidé živili sběrem lesních plodin a lovem zvěře, byla vystřídána mladší dobou kamennou, kdy se naši předkové naučili obdělávat půdu a začali žít usedlým životem. Od keltského kmene Bójů je odvozeno jméno naší země Bohemia – Čechy.</a:t>
            </a:r>
            <a:endParaRPr lang="cs-CZ" sz="19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9625" y="122238"/>
            <a:ext cx="7519988" cy="955675"/>
          </a:xfrm>
        </p:spPr>
        <p:txBody>
          <a:bodyPr/>
          <a:lstStyle/>
          <a:p>
            <a:pPr algn="ctr" fontAlgn="auto">
              <a:spcAft>
                <a:spcPts val="0"/>
              </a:spcAft>
              <a:defRPr/>
            </a:pPr>
            <a:r>
              <a:rPr lang="cs-CZ" dirty="0" smtClean="0">
                <a:latin typeface="Arial" pitchFamily="34" charset="0"/>
                <a:cs typeface="Arial" pitchFamily="34" charset="0"/>
              </a:rPr>
              <a:t>Doplňte velká nebo malá písmena</a:t>
            </a:r>
            <a:endParaRPr lang="cs-CZ" dirty="0">
              <a:latin typeface="Arial" pitchFamily="34" charset="0"/>
              <a:cs typeface="Arial" pitchFamily="34" charset="0"/>
            </a:endParaRPr>
          </a:p>
        </p:txBody>
      </p:sp>
      <p:sp>
        <p:nvSpPr>
          <p:cNvPr id="3" name="Zástupný symbol pro obsah 2"/>
          <p:cNvSpPr>
            <a:spLocks noGrp="1"/>
          </p:cNvSpPr>
          <p:nvPr>
            <p:ph idx="1"/>
          </p:nvPr>
        </p:nvSpPr>
        <p:spPr/>
        <p:txBody>
          <a:bodyPr rtlCol="0">
            <a:normAutofit fontScale="85000" lnSpcReduction="20000"/>
          </a:bodyPr>
          <a:lstStyle/>
          <a:p>
            <a:pPr fontAlgn="auto">
              <a:spcAft>
                <a:spcPts val="0"/>
              </a:spcAft>
              <a:buFont typeface="Arial" pitchFamily="34" charset="0"/>
              <a:buNone/>
              <a:defRPr/>
            </a:pPr>
            <a:r>
              <a:rPr lang="cs-CZ" sz="2800" b="0" dirty="0" smtClean="0">
                <a:latin typeface="Arial" pitchFamily="34" charset="0"/>
                <a:cs typeface="Arial" pitchFamily="34" charset="0"/>
              </a:rPr>
              <a:t>    </a:t>
            </a:r>
            <a:r>
              <a:rPr lang="cs-CZ" sz="3000" b="0" dirty="0" smtClean="0">
                <a:latin typeface="Arial" pitchFamily="34" charset="0"/>
                <a:cs typeface="Arial" pitchFamily="34" charset="0"/>
              </a:rPr>
              <a:t>(s)_</a:t>
            </a:r>
            <a:r>
              <a:rPr lang="cs-CZ" sz="3000" b="0" dirty="0" err="1" smtClean="0">
                <a:latin typeface="Arial" pitchFamily="34" charset="0"/>
                <a:cs typeface="Arial" pitchFamily="34" charset="0"/>
              </a:rPr>
              <a:t>taré</a:t>
            </a:r>
            <a:r>
              <a:rPr lang="cs-CZ" sz="3000" b="0" dirty="0" smtClean="0">
                <a:latin typeface="Arial" pitchFamily="34" charset="0"/>
                <a:cs typeface="Arial" pitchFamily="34" charset="0"/>
              </a:rPr>
              <a:t> (m)_</a:t>
            </a:r>
            <a:r>
              <a:rPr lang="cs-CZ" sz="3000" b="0" dirty="0" err="1" smtClean="0">
                <a:latin typeface="Arial" pitchFamily="34" charset="0"/>
                <a:cs typeface="Arial" pitchFamily="34" charset="0"/>
              </a:rPr>
              <a:t>ěsto</a:t>
            </a:r>
            <a:r>
              <a:rPr lang="cs-CZ" sz="3000" b="0" dirty="0" smtClean="0">
                <a:latin typeface="Arial" pitchFamily="34" charset="0"/>
                <a:cs typeface="Arial" pitchFamily="34" charset="0"/>
              </a:rPr>
              <a:t> (p)_</a:t>
            </a:r>
            <a:r>
              <a:rPr lang="cs-CZ" sz="3000" b="0" dirty="0" err="1" smtClean="0">
                <a:latin typeface="Arial" pitchFamily="34" charset="0"/>
                <a:cs typeface="Arial" pitchFamily="34" charset="0"/>
              </a:rPr>
              <a:t>ražské</a:t>
            </a:r>
            <a:r>
              <a:rPr lang="cs-CZ" sz="3000" b="0" dirty="0" smtClean="0">
                <a:latin typeface="Arial" pitchFamily="34" charset="0"/>
                <a:cs typeface="Arial" pitchFamily="34" charset="0"/>
              </a:rPr>
              <a:t>, (s)_</a:t>
            </a:r>
            <a:r>
              <a:rPr lang="cs-CZ" sz="3000" b="0" dirty="0" err="1" smtClean="0">
                <a:latin typeface="Arial" pitchFamily="34" charset="0"/>
                <a:cs typeface="Arial" pitchFamily="34" charset="0"/>
              </a:rPr>
              <a:t>taroměstské</a:t>
            </a:r>
            <a:r>
              <a:rPr lang="cs-CZ" sz="3000" b="0" dirty="0" smtClean="0">
                <a:latin typeface="Arial" pitchFamily="34" charset="0"/>
                <a:cs typeface="Arial" pitchFamily="34" charset="0"/>
              </a:rPr>
              <a:t> (n)_</a:t>
            </a:r>
            <a:r>
              <a:rPr lang="cs-CZ" sz="3000" b="0" dirty="0" err="1" smtClean="0">
                <a:latin typeface="Arial" pitchFamily="34" charset="0"/>
                <a:cs typeface="Arial" pitchFamily="34" charset="0"/>
              </a:rPr>
              <a:t>áměstí</a:t>
            </a:r>
            <a:r>
              <a:rPr lang="cs-CZ" sz="3000" b="0" dirty="0" smtClean="0">
                <a:latin typeface="Arial" pitchFamily="34" charset="0"/>
                <a:cs typeface="Arial" pitchFamily="34" charset="0"/>
              </a:rPr>
              <a:t>, (m)_</a:t>
            </a:r>
            <a:r>
              <a:rPr lang="cs-CZ" sz="3000" b="0" dirty="0" err="1" smtClean="0">
                <a:latin typeface="Arial" pitchFamily="34" charset="0"/>
                <a:cs typeface="Arial" pitchFamily="34" charset="0"/>
              </a:rPr>
              <a:t>alá</a:t>
            </a:r>
            <a:r>
              <a:rPr lang="cs-CZ" sz="3000" b="0" dirty="0" smtClean="0">
                <a:latin typeface="Arial" pitchFamily="34" charset="0"/>
                <a:cs typeface="Arial" pitchFamily="34" charset="0"/>
              </a:rPr>
              <a:t> (s)_</a:t>
            </a:r>
            <a:r>
              <a:rPr lang="cs-CZ" sz="3000" b="0" dirty="0" err="1" smtClean="0">
                <a:latin typeface="Arial" pitchFamily="34" charset="0"/>
                <a:cs typeface="Arial" pitchFamily="34" charset="0"/>
              </a:rPr>
              <a:t>trana</a:t>
            </a:r>
            <a:r>
              <a:rPr lang="cs-CZ" sz="3000" b="0" dirty="0" smtClean="0">
                <a:latin typeface="Arial" pitchFamily="34" charset="0"/>
                <a:cs typeface="Arial" pitchFamily="34" charset="0"/>
              </a:rPr>
              <a:t>, (s)_</a:t>
            </a:r>
            <a:r>
              <a:rPr lang="cs-CZ" sz="3000" b="0" dirty="0" err="1" smtClean="0">
                <a:latin typeface="Arial" pitchFamily="34" charset="0"/>
                <a:cs typeface="Arial" pitchFamily="34" charset="0"/>
              </a:rPr>
              <a:t>taroměstská</a:t>
            </a:r>
            <a:r>
              <a:rPr lang="cs-CZ" sz="3000" b="0" dirty="0" smtClean="0">
                <a:latin typeface="Arial" pitchFamily="34" charset="0"/>
                <a:cs typeface="Arial" pitchFamily="34" charset="0"/>
              </a:rPr>
              <a:t> (r)_</a:t>
            </a:r>
            <a:r>
              <a:rPr lang="cs-CZ" sz="3000" b="0" dirty="0" err="1" smtClean="0">
                <a:latin typeface="Arial" pitchFamily="34" charset="0"/>
                <a:cs typeface="Arial" pitchFamily="34" charset="0"/>
              </a:rPr>
              <a:t>adnice</a:t>
            </a:r>
            <a:r>
              <a:rPr lang="cs-CZ" sz="3000" b="0" dirty="0" smtClean="0">
                <a:latin typeface="Arial" pitchFamily="34" charset="0"/>
                <a:cs typeface="Arial" pitchFamily="34" charset="0"/>
              </a:rPr>
              <a:t>, (p)_</a:t>
            </a:r>
            <a:r>
              <a:rPr lang="cs-CZ" sz="3000" b="0" dirty="0" err="1" smtClean="0">
                <a:latin typeface="Arial" pitchFamily="34" charset="0"/>
                <a:cs typeface="Arial" pitchFamily="34" charset="0"/>
              </a:rPr>
              <a:t>ražský</a:t>
            </a:r>
            <a:r>
              <a:rPr lang="cs-CZ" sz="3000" b="0" dirty="0" smtClean="0">
                <a:latin typeface="Arial" pitchFamily="34" charset="0"/>
                <a:cs typeface="Arial" pitchFamily="34" charset="0"/>
              </a:rPr>
              <a:t> (h)_rad, (h)_</a:t>
            </a:r>
            <a:r>
              <a:rPr lang="cs-CZ" sz="3000" b="0" dirty="0" err="1" smtClean="0">
                <a:latin typeface="Arial" pitchFamily="34" charset="0"/>
                <a:cs typeface="Arial" pitchFamily="34" charset="0"/>
              </a:rPr>
              <a:t>radčany</a:t>
            </a:r>
            <a:r>
              <a:rPr lang="cs-CZ" sz="3000" b="0" dirty="0" smtClean="0">
                <a:latin typeface="Arial" pitchFamily="34" charset="0"/>
                <a:cs typeface="Arial" pitchFamily="34" charset="0"/>
              </a:rPr>
              <a:t>, (b)_</a:t>
            </a:r>
            <a:r>
              <a:rPr lang="cs-CZ" sz="3000" b="0" dirty="0" err="1" smtClean="0">
                <a:latin typeface="Arial" pitchFamily="34" charset="0"/>
                <a:cs typeface="Arial" pitchFamily="34" charset="0"/>
              </a:rPr>
              <a:t>ílá</a:t>
            </a:r>
            <a:r>
              <a:rPr lang="cs-CZ" sz="3000" b="0" dirty="0" smtClean="0">
                <a:latin typeface="Arial" pitchFamily="34" charset="0"/>
                <a:cs typeface="Arial" pitchFamily="34" charset="0"/>
              </a:rPr>
              <a:t> (h)_</a:t>
            </a:r>
            <a:r>
              <a:rPr lang="cs-CZ" sz="3000" b="0" dirty="0" err="1" smtClean="0">
                <a:latin typeface="Arial" pitchFamily="34" charset="0"/>
                <a:cs typeface="Arial" pitchFamily="34" charset="0"/>
              </a:rPr>
              <a:t>ora</a:t>
            </a:r>
            <a:r>
              <a:rPr lang="cs-CZ" sz="3000" b="0" dirty="0" smtClean="0">
                <a:latin typeface="Arial" pitchFamily="34" charset="0"/>
                <a:cs typeface="Arial" pitchFamily="34" charset="0"/>
              </a:rPr>
              <a:t> – pražská čtvrť, (b)_</a:t>
            </a:r>
            <a:r>
              <a:rPr lang="cs-CZ" sz="3000" b="0" dirty="0" err="1" smtClean="0">
                <a:latin typeface="Arial" pitchFamily="34" charset="0"/>
                <a:cs typeface="Arial" pitchFamily="34" charset="0"/>
              </a:rPr>
              <a:t>ílá</a:t>
            </a:r>
            <a:r>
              <a:rPr lang="cs-CZ" sz="3000" b="0" dirty="0" smtClean="0">
                <a:latin typeface="Arial" pitchFamily="34" charset="0"/>
                <a:cs typeface="Arial" pitchFamily="34" charset="0"/>
              </a:rPr>
              <a:t> (h)_</a:t>
            </a:r>
            <a:r>
              <a:rPr lang="cs-CZ" sz="3000" b="0" dirty="0" err="1" smtClean="0">
                <a:latin typeface="Arial" pitchFamily="34" charset="0"/>
                <a:cs typeface="Arial" pitchFamily="34" charset="0"/>
              </a:rPr>
              <a:t>ora</a:t>
            </a:r>
            <a:r>
              <a:rPr lang="cs-CZ" sz="3000" b="0" dirty="0" smtClean="0">
                <a:latin typeface="Arial" pitchFamily="34" charset="0"/>
                <a:cs typeface="Arial" pitchFamily="34" charset="0"/>
              </a:rPr>
              <a:t> – název hory, (p)_</a:t>
            </a:r>
            <a:r>
              <a:rPr lang="cs-CZ" sz="3000" b="0" dirty="0" err="1" smtClean="0">
                <a:latin typeface="Arial" pitchFamily="34" charset="0"/>
                <a:cs typeface="Arial" pitchFamily="34" charset="0"/>
              </a:rPr>
              <a:t>ražská</a:t>
            </a:r>
            <a:r>
              <a:rPr lang="cs-CZ" sz="3000" b="0" dirty="0" smtClean="0">
                <a:latin typeface="Arial" pitchFamily="34" charset="0"/>
                <a:cs typeface="Arial" pitchFamily="34" charset="0"/>
              </a:rPr>
              <a:t> (b)_</a:t>
            </a:r>
            <a:r>
              <a:rPr lang="cs-CZ" sz="3000" b="0" dirty="0" err="1" smtClean="0">
                <a:latin typeface="Arial" pitchFamily="34" charset="0"/>
                <a:cs typeface="Arial" pitchFamily="34" charset="0"/>
              </a:rPr>
              <a:t>otanická</a:t>
            </a:r>
            <a:r>
              <a:rPr lang="cs-CZ" sz="3000" b="0" dirty="0" smtClean="0">
                <a:latin typeface="Arial" pitchFamily="34" charset="0"/>
                <a:cs typeface="Arial" pitchFamily="34" charset="0"/>
              </a:rPr>
              <a:t> (z)_</a:t>
            </a:r>
            <a:r>
              <a:rPr lang="cs-CZ" sz="3000" b="0" dirty="0" err="1" smtClean="0">
                <a:latin typeface="Arial" pitchFamily="34" charset="0"/>
                <a:cs typeface="Arial" pitchFamily="34" charset="0"/>
              </a:rPr>
              <a:t>ahrada</a:t>
            </a:r>
            <a:r>
              <a:rPr lang="cs-CZ" sz="3000" b="0" dirty="0" smtClean="0">
                <a:latin typeface="Arial" pitchFamily="34" charset="0"/>
                <a:cs typeface="Arial" pitchFamily="34" charset="0"/>
              </a:rPr>
              <a:t>, (u)_</a:t>
            </a:r>
            <a:r>
              <a:rPr lang="cs-CZ" sz="3000" b="0" dirty="0" err="1" smtClean="0">
                <a:latin typeface="Arial" pitchFamily="34" charset="0"/>
                <a:cs typeface="Arial" pitchFamily="34" charset="0"/>
              </a:rPr>
              <a:t>niverzita</a:t>
            </a:r>
            <a:r>
              <a:rPr lang="cs-CZ" sz="3000" b="0" dirty="0" smtClean="0">
                <a:latin typeface="Arial" pitchFamily="34" charset="0"/>
                <a:cs typeface="Arial" pitchFamily="34" charset="0"/>
              </a:rPr>
              <a:t> (k)_</a:t>
            </a:r>
            <a:r>
              <a:rPr lang="cs-CZ" sz="3000" b="0" dirty="0" err="1" smtClean="0">
                <a:latin typeface="Arial" pitchFamily="34" charset="0"/>
                <a:cs typeface="Arial" pitchFamily="34" charset="0"/>
              </a:rPr>
              <a:t>arlova</a:t>
            </a:r>
            <a:r>
              <a:rPr lang="cs-CZ" sz="3000" b="0" dirty="0" smtClean="0">
                <a:latin typeface="Arial" pitchFamily="34" charset="0"/>
                <a:cs typeface="Arial" pitchFamily="34" charset="0"/>
              </a:rPr>
              <a:t>, (b)_</a:t>
            </a:r>
            <a:r>
              <a:rPr lang="cs-CZ" sz="3000" b="0" dirty="0" err="1" smtClean="0">
                <a:latin typeface="Arial" pitchFamily="34" charset="0"/>
                <a:cs typeface="Arial" pitchFamily="34" charset="0"/>
              </a:rPr>
              <a:t>etlémská</a:t>
            </a:r>
            <a:r>
              <a:rPr lang="cs-CZ" sz="3000" b="0" dirty="0" smtClean="0">
                <a:latin typeface="Arial" pitchFamily="34" charset="0"/>
                <a:cs typeface="Arial" pitchFamily="34" charset="0"/>
              </a:rPr>
              <a:t> kaple, (k)_</a:t>
            </a:r>
            <a:r>
              <a:rPr lang="cs-CZ" sz="3000" b="0" dirty="0" err="1" smtClean="0">
                <a:latin typeface="Arial" pitchFamily="34" charset="0"/>
                <a:cs typeface="Arial" pitchFamily="34" charset="0"/>
              </a:rPr>
              <a:t>aple</a:t>
            </a:r>
            <a:r>
              <a:rPr lang="cs-CZ" sz="3000" b="0" dirty="0" smtClean="0">
                <a:latin typeface="Arial" pitchFamily="34" charset="0"/>
                <a:cs typeface="Arial" pitchFamily="34" charset="0"/>
              </a:rPr>
              <a:t> (b)_</a:t>
            </a:r>
            <a:r>
              <a:rPr lang="cs-CZ" sz="3000" b="0" dirty="0" err="1" smtClean="0">
                <a:latin typeface="Arial" pitchFamily="34" charset="0"/>
                <a:cs typeface="Arial" pitchFamily="34" charset="0"/>
              </a:rPr>
              <a:t>etlémská</a:t>
            </a:r>
            <a:r>
              <a:rPr lang="cs-CZ" sz="3000" b="0" dirty="0" smtClean="0">
                <a:latin typeface="Arial" pitchFamily="34" charset="0"/>
                <a:cs typeface="Arial" pitchFamily="34" charset="0"/>
              </a:rPr>
              <a:t>, (v)_</a:t>
            </a:r>
            <a:r>
              <a:rPr lang="cs-CZ" sz="3000" b="0" dirty="0" err="1" smtClean="0">
                <a:latin typeface="Arial" pitchFamily="34" charset="0"/>
                <a:cs typeface="Arial" pitchFamily="34" charset="0"/>
              </a:rPr>
              <a:t>aldštejnský</a:t>
            </a:r>
            <a:r>
              <a:rPr lang="cs-CZ" sz="3000" b="0" dirty="0" smtClean="0">
                <a:latin typeface="Arial" pitchFamily="34" charset="0"/>
                <a:cs typeface="Arial" pitchFamily="34" charset="0"/>
              </a:rPr>
              <a:t> (p)_</a:t>
            </a:r>
            <a:r>
              <a:rPr lang="cs-CZ" sz="3000" b="0" dirty="0" err="1" smtClean="0">
                <a:latin typeface="Arial" pitchFamily="34" charset="0"/>
                <a:cs typeface="Arial" pitchFamily="34" charset="0"/>
              </a:rPr>
              <a:t>alác</a:t>
            </a:r>
            <a:r>
              <a:rPr lang="cs-CZ" sz="3000" b="0" dirty="0" smtClean="0">
                <a:latin typeface="Arial" pitchFamily="34" charset="0"/>
                <a:cs typeface="Arial" pitchFamily="34" charset="0"/>
              </a:rPr>
              <a:t>, (ch)_rám (s)_</a:t>
            </a:r>
            <a:r>
              <a:rPr lang="cs-CZ" sz="3000" b="0" dirty="0" err="1" smtClean="0">
                <a:latin typeface="Arial" pitchFamily="34" charset="0"/>
                <a:cs typeface="Arial" pitchFamily="34" charset="0"/>
              </a:rPr>
              <a:t>vatého</a:t>
            </a:r>
            <a:r>
              <a:rPr lang="cs-CZ" sz="3000" b="0" dirty="0" smtClean="0">
                <a:latin typeface="Arial" pitchFamily="34" charset="0"/>
                <a:cs typeface="Arial" pitchFamily="34" charset="0"/>
              </a:rPr>
              <a:t> (j)_</a:t>
            </a:r>
            <a:r>
              <a:rPr lang="cs-CZ" sz="3000" b="0" dirty="0" err="1" smtClean="0">
                <a:latin typeface="Arial" pitchFamily="34" charset="0"/>
                <a:cs typeface="Arial" pitchFamily="34" charset="0"/>
              </a:rPr>
              <a:t>akuba</a:t>
            </a:r>
            <a:r>
              <a:rPr lang="cs-CZ" sz="3000" b="0" dirty="0" smtClean="0">
                <a:latin typeface="Arial" pitchFamily="34" charset="0"/>
                <a:cs typeface="Arial" pitchFamily="34" charset="0"/>
              </a:rPr>
              <a:t>, (ž)_</a:t>
            </a:r>
            <a:r>
              <a:rPr lang="cs-CZ" sz="3000" b="0" dirty="0" err="1" smtClean="0">
                <a:latin typeface="Arial" pitchFamily="34" charset="0"/>
                <a:cs typeface="Arial" pitchFamily="34" charset="0"/>
              </a:rPr>
              <a:t>idovské</a:t>
            </a:r>
            <a:r>
              <a:rPr lang="cs-CZ" sz="3000" b="0" dirty="0" smtClean="0">
                <a:latin typeface="Arial" pitchFamily="34" charset="0"/>
                <a:cs typeface="Arial" pitchFamily="34" charset="0"/>
              </a:rPr>
              <a:t> (m)_</a:t>
            </a:r>
            <a:r>
              <a:rPr lang="cs-CZ" sz="3000" b="0" dirty="0" err="1" smtClean="0">
                <a:latin typeface="Arial" pitchFamily="34" charset="0"/>
                <a:cs typeface="Arial" pitchFamily="34" charset="0"/>
              </a:rPr>
              <a:t>ěsto</a:t>
            </a:r>
            <a:r>
              <a:rPr lang="cs-CZ" sz="3000" b="0" dirty="0" smtClean="0">
                <a:latin typeface="Arial" pitchFamily="34" charset="0"/>
                <a:cs typeface="Arial" pitchFamily="34" charset="0"/>
              </a:rPr>
              <a:t> (p)_</a:t>
            </a:r>
            <a:r>
              <a:rPr lang="cs-CZ" sz="3000" b="0" dirty="0" err="1" smtClean="0">
                <a:latin typeface="Arial" pitchFamily="34" charset="0"/>
                <a:cs typeface="Arial" pitchFamily="34" charset="0"/>
              </a:rPr>
              <a:t>ražské</a:t>
            </a:r>
            <a:r>
              <a:rPr lang="cs-CZ" sz="3000" b="0" dirty="0" smtClean="0">
                <a:latin typeface="Arial" pitchFamily="34" charset="0"/>
                <a:cs typeface="Arial" pitchFamily="34" charset="0"/>
              </a:rPr>
              <a:t>, (n)_</a:t>
            </a:r>
            <a:r>
              <a:rPr lang="cs-CZ" sz="3000" b="0" dirty="0" err="1" smtClean="0">
                <a:latin typeface="Arial" pitchFamily="34" charset="0"/>
                <a:cs typeface="Arial" pitchFamily="34" charset="0"/>
              </a:rPr>
              <a:t>árodní</a:t>
            </a:r>
            <a:r>
              <a:rPr lang="cs-CZ" sz="3000" b="0" dirty="0" smtClean="0">
                <a:latin typeface="Arial" pitchFamily="34" charset="0"/>
                <a:cs typeface="Arial" pitchFamily="34" charset="0"/>
              </a:rPr>
              <a:t> (m)_</a:t>
            </a:r>
            <a:r>
              <a:rPr lang="cs-CZ" sz="3000" b="0" dirty="0" err="1" smtClean="0">
                <a:latin typeface="Arial" pitchFamily="34" charset="0"/>
                <a:cs typeface="Arial" pitchFamily="34" charset="0"/>
              </a:rPr>
              <a:t>uzeum</a:t>
            </a:r>
            <a:endParaRPr lang="cs-CZ" sz="3000" b="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04863" y="365125"/>
            <a:ext cx="7539037" cy="549275"/>
          </a:xfrm>
        </p:spPr>
        <p:txBody>
          <a:bodyPr/>
          <a:lstStyle/>
          <a:p>
            <a:pPr algn="ctr" fontAlgn="auto">
              <a:spcAft>
                <a:spcPts val="0"/>
              </a:spcAft>
              <a:defRPr/>
            </a:pPr>
            <a:r>
              <a:rPr lang="cs-CZ" dirty="0" smtClean="0">
                <a:latin typeface="Arial" pitchFamily="34" charset="0"/>
                <a:cs typeface="Arial" pitchFamily="34" charset="0"/>
              </a:rPr>
              <a:t>Řešení</a:t>
            </a:r>
            <a:endParaRPr lang="cs-CZ" dirty="0">
              <a:latin typeface="Arial" pitchFamily="34" charset="0"/>
              <a:cs typeface="Arial" pitchFamily="34" charset="0"/>
            </a:endParaRPr>
          </a:p>
        </p:txBody>
      </p:sp>
      <p:sp>
        <p:nvSpPr>
          <p:cNvPr id="3" name="Zástupný symbol pro obsah 2"/>
          <p:cNvSpPr>
            <a:spLocks noGrp="1"/>
          </p:cNvSpPr>
          <p:nvPr>
            <p:ph idx="1"/>
          </p:nvPr>
        </p:nvSpPr>
        <p:spPr/>
        <p:txBody>
          <a:bodyPr/>
          <a:lstStyle/>
          <a:p>
            <a:r>
              <a:rPr lang="cs-CZ" sz="1400" b="0" smtClean="0">
                <a:latin typeface="Arial" charset="0"/>
                <a:cs typeface="Arial" charset="0"/>
              </a:rPr>
              <a:t>       </a:t>
            </a:r>
            <a:r>
              <a:rPr lang="cs-CZ" sz="2400" b="0" smtClean="0">
                <a:latin typeface="Arial" charset="0"/>
                <a:cs typeface="Arial" charset="0"/>
              </a:rPr>
              <a:t>Staré Město pražské, Staroměstské náměstí, Malá Strana, Staroměstská radnice, Pražský hrad, Hradčany, Bílá Hora – pražská čtvrť, Bílá hora – název hory, Pražská botanická zahrada, Univerzita Karlova, Betlémská kaple, kaple Betlémská, Valdštejnský palác, chrám svatého Jakuba, Židovské Město pražské, Národní muzeum</a:t>
            </a:r>
            <a:endParaRPr lang="cs-CZ" sz="24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dirty="0">
                <a:latin typeface="Arial" pitchFamily="34" charset="0"/>
                <a:cs typeface="Arial" pitchFamily="34" charset="0"/>
              </a:rPr>
              <a:t>Doplňte velká nebo malá písmena</a:t>
            </a:r>
            <a:endParaRPr lang="cs-CZ" dirty="0"/>
          </a:p>
        </p:txBody>
      </p:sp>
      <p:sp>
        <p:nvSpPr>
          <p:cNvPr id="3" name="Zástupný symbol pro obsah 2"/>
          <p:cNvSpPr>
            <a:spLocks noGrp="1"/>
          </p:cNvSpPr>
          <p:nvPr>
            <p:ph idx="1"/>
          </p:nvPr>
        </p:nvSpPr>
        <p:spPr/>
        <p:txBody>
          <a:bodyPr/>
          <a:lstStyle/>
          <a:p>
            <a:r>
              <a:rPr lang="cs-CZ" sz="2400" b="0" smtClean="0">
                <a:latin typeface="Arial" charset="0"/>
                <a:cs typeface="Arial" charset="0"/>
              </a:rPr>
              <a:t>    </a:t>
            </a:r>
            <a:r>
              <a:rPr lang="cs-CZ" sz="2800" b="0" smtClean="0">
                <a:latin typeface="Arial" charset="0"/>
                <a:cs typeface="Arial" charset="0"/>
              </a:rPr>
              <a:t>(n)_ový (j)ičín, (v)_ltava, (n)_ízký (j)_eseník, (m)_ladá (l)_hota,(r)_oudnice (n)_ad (l)_abem, (r)_ychnov (u)_ (n)_ových (h)_radů, (m)_ariánské (l)_ázně, (u)_lice (n)_a (d)_louhém (l)_ánu, (m)_ost (č)_eských (e)_xulantů, (n)_áměstí (p)_od (k)_aštany, (o)_strava - (p)_oruba, (š)_pindlerův (m)_lýn, (h)_rad (t)_rosky.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dirty="0" smtClean="0">
                <a:latin typeface="Arial" pitchFamily="34" charset="0"/>
                <a:cs typeface="Arial" pitchFamily="34" charset="0"/>
              </a:rPr>
              <a:t>řešení</a:t>
            </a:r>
            <a:endParaRPr lang="cs-CZ" dirty="0">
              <a:latin typeface="Arial" pitchFamily="34" charset="0"/>
              <a:cs typeface="Arial" pitchFamily="34" charset="0"/>
            </a:endParaRPr>
          </a:p>
        </p:txBody>
      </p:sp>
      <p:sp>
        <p:nvSpPr>
          <p:cNvPr id="3" name="Zástupný symbol pro obsah 2"/>
          <p:cNvSpPr>
            <a:spLocks noGrp="1"/>
          </p:cNvSpPr>
          <p:nvPr>
            <p:ph idx="1"/>
          </p:nvPr>
        </p:nvSpPr>
        <p:spPr/>
        <p:txBody>
          <a:bodyPr/>
          <a:lstStyle/>
          <a:p>
            <a:r>
              <a:rPr lang="cs-CZ" sz="2800" b="0" smtClean="0">
                <a:latin typeface="Arial" charset="0"/>
                <a:cs typeface="Arial" charset="0"/>
              </a:rPr>
              <a:t>    Nový Jičín, Vltava, Nízký Jeseník, Mladá Lhota, Roudnice nad Labem, Rychnov u Nových Hradů, Mariánské Lázně, ulice Na Dlouhém lánu, most Českých exulantů, náměstí Pod Kaštany, Ostrava - Poruba, Špindlerův Mlýn, hrad Trosky. </a:t>
            </a:r>
          </a:p>
          <a:p>
            <a:endParaRPr lang="cs-CZ" sz="28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dirty="0">
                <a:latin typeface="Arial" pitchFamily="34" charset="0"/>
                <a:cs typeface="Arial" pitchFamily="34" charset="0"/>
              </a:rPr>
              <a:t>Doplňte velká nebo malá písmena</a:t>
            </a:r>
          </a:p>
        </p:txBody>
      </p:sp>
      <p:sp>
        <p:nvSpPr>
          <p:cNvPr id="3" name="Zástupný symbol pro obsah 2"/>
          <p:cNvSpPr>
            <a:spLocks noGrp="1"/>
          </p:cNvSpPr>
          <p:nvPr>
            <p:ph idx="1"/>
          </p:nvPr>
        </p:nvSpPr>
        <p:spPr/>
        <p:txBody>
          <a:bodyPr/>
          <a:lstStyle/>
          <a:p>
            <a:r>
              <a:rPr lang="cs-CZ" sz="2400" b="0" smtClean="0">
                <a:latin typeface="Arial" charset="0"/>
                <a:cs typeface="Arial" charset="0"/>
              </a:rPr>
              <a:t>    (č)_eská (r)_epublika,(č)_eština, (v)_ysoké (t)_atry, (s)_třelkový (m)_ys, (l)_ysá (h)_ora, (s)_kalnaté (p)_leso, (o)_rient, (s)_uezský (p)_růplav, (j)_ihlavsko, (m)_ost (m)_ládeže, (n)_ábřeží (m)_íru, (u)_lice (n)_a (m)_ůstku, (d)_ům (u)_ (t)_ří (l)_ilií, (s)_everní (a)_merika, (z)_ápadní (a)_merika, (m)_alá (a)_sie, (p)_řední (i)_ndie, (s)_evení (a)_frika, (j)_ižní (č)_echy, (j)_ižní (e)_vropa, (h)_orní (s)_lezsko.</a:t>
            </a:r>
            <a:endParaRPr lang="cs-CZ" sz="24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dirty="0" smtClean="0">
                <a:latin typeface="Arial" pitchFamily="34" charset="0"/>
                <a:cs typeface="Arial" pitchFamily="34" charset="0"/>
              </a:rPr>
              <a:t>řešení</a:t>
            </a:r>
            <a:endParaRPr lang="cs-CZ" dirty="0">
              <a:latin typeface="Arial" pitchFamily="34" charset="0"/>
              <a:cs typeface="Arial" pitchFamily="34" charset="0"/>
            </a:endParaRPr>
          </a:p>
        </p:txBody>
      </p:sp>
      <p:sp>
        <p:nvSpPr>
          <p:cNvPr id="3" name="Zástupný symbol pro obsah 2"/>
          <p:cNvSpPr>
            <a:spLocks noGrp="1"/>
          </p:cNvSpPr>
          <p:nvPr>
            <p:ph idx="1"/>
          </p:nvPr>
        </p:nvSpPr>
        <p:spPr/>
        <p:txBody>
          <a:bodyPr/>
          <a:lstStyle/>
          <a:p>
            <a:r>
              <a:rPr lang="cs-CZ" sz="2400" b="0" smtClean="0">
                <a:latin typeface="Arial" charset="0"/>
                <a:cs typeface="Arial" charset="0"/>
              </a:rPr>
              <a:t>    Česká republika, čeština, Vysoké Tatry, Střelkový mys, Lysá hora, Skalnaté pleso, Orient, Suezský průplav, Jihlavsko, most Mládeže, nábřeží Míru, ulice Na Můstku, dům U Tří lilií, Severní Amerika, západní Amerika, Malá Asie, Přední Indie, severní Afrika, jižní Čechy, jižní Evropa, Horní Slezsko.</a:t>
            </a:r>
            <a:endParaRPr lang="cs-CZ" sz="2400" smtClean="0">
              <a:latin typeface="Arial" charset="0"/>
              <a:cs typeface="Arial" charset="0"/>
            </a:endParaRPr>
          </a:p>
          <a:p>
            <a:endParaRPr lang="cs-CZ" sz="24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dirty="0">
                <a:latin typeface="Arial" pitchFamily="34" charset="0"/>
                <a:cs typeface="Arial" pitchFamily="34" charset="0"/>
              </a:rPr>
              <a:t>Doplňte velká nebo malá písmena</a:t>
            </a:r>
          </a:p>
        </p:txBody>
      </p:sp>
      <p:sp>
        <p:nvSpPr>
          <p:cNvPr id="3" name="Zástupný symbol pro obsah 2"/>
          <p:cNvSpPr>
            <a:spLocks noGrp="1"/>
          </p:cNvSpPr>
          <p:nvPr>
            <p:ph idx="1"/>
          </p:nvPr>
        </p:nvSpPr>
        <p:spPr/>
        <p:txBody>
          <a:bodyPr/>
          <a:lstStyle/>
          <a:p>
            <a:r>
              <a:rPr lang="cs-CZ" sz="2400" b="0" smtClean="0">
                <a:latin typeface="Arial" charset="0"/>
                <a:cs typeface="Arial" charset="0"/>
              </a:rPr>
              <a:t>    (z)_ákladní (š)_kola, (z)_ákladní (š)_kola (j)_osefa (m)_ánesa, (m)_asarykovo (g)_ymnázium, (o)_bchodní akademie, (m)_ěstský (ú)_řad, (o)_becní (ú)_řad (r)_ajnochovice, (k)_rajský (ú)_řad (z)_lín, (m)_inisterstvo (f)_inancí ČR, (k)_ancelář (p)_rezidenta (r)_epubliky, (s)_trana (z)_elených, (a)_utomobil (š)_koda (f)_abia, (p)_rací (p)_rášek (t)_ix, mám rád (h)_ermelín,  (s)_ýr (h)_ermelín, kupuji (t)_atranky.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fontAlgn="auto">
              <a:spcAft>
                <a:spcPts val="0"/>
              </a:spcAft>
              <a:defRPr/>
            </a:pPr>
            <a:r>
              <a:rPr lang="cs-CZ" dirty="0" smtClean="0">
                <a:latin typeface="Arial" pitchFamily="34" charset="0"/>
                <a:cs typeface="Arial" pitchFamily="34" charset="0"/>
              </a:rPr>
              <a:t>řešení</a:t>
            </a:r>
            <a:endParaRPr lang="cs-CZ" dirty="0">
              <a:latin typeface="Arial" pitchFamily="34" charset="0"/>
              <a:cs typeface="Arial" pitchFamily="34" charset="0"/>
            </a:endParaRPr>
          </a:p>
        </p:txBody>
      </p:sp>
      <p:sp>
        <p:nvSpPr>
          <p:cNvPr id="3" name="Zástupný symbol pro obsah 2"/>
          <p:cNvSpPr>
            <a:spLocks noGrp="1"/>
          </p:cNvSpPr>
          <p:nvPr>
            <p:ph idx="1"/>
          </p:nvPr>
        </p:nvSpPr>
        <p:spPr/>
        <p:txBody>
          <a:bodyPr/>
          <a:lstStyle/>
          <a:p>
            <a:r>
              <a:rPr lang="cs-CZ" sz="2400" b="0" smtClean="0">
                <a:latin typeface="Arial" charset="0"/>
                <a:cs typeface="Arial" charset="0"/>
              </a:rPr>
              <a:t>    základní škola, Základní škola Josefa Mánesa, Masarykovo gymnázium, obchodní akademie, městský úřad, Obecní úřad Rajnochovice, Krajský úřad Zlín, Ministerstvo financí ČR, Kancelář prezidenta republiky, Strana zelených, automobil Škoda Fabia, prací prášek Tix, mám rád hermelín, sýr Hermelín, kupuji tatranky.</a:t>
            </a:r>
          </a:p>
          <a:p>
            <a:endParaRPr lang="cs-CZ" sz="2400" smtClean="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Úhly">
  <a:themeElements>
    <a:clrScheme name="Úhly">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Úhl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Úhl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114</TotalTime>
  <Words>752</Words>
  <Application>Microsoft Office PowerPoint</Application>
  <PresentationFormat>On-screen Show (4:3)</PresentationFormat>
  <Paragraphs>22</Paragraphs>
  <Slides>11</Slides>
  <Notes>0</Notes>
  <HiddenSlides>0</HiddenSlides>
  <MMClips>0</MMClips>
  <ScaleCrop>false</ScaleCrop>
  <HeadingPairs>
    <vt:vector size="6" baseType="variant">
      <vt:variant>
        <vt:lpstr>Použitá písma</vt:lpstr>
      </vt:variant>
      <vt:variant>
        <vt:i4>5</vt:i4>
      </vt:variant>
      <vt:variant>
        <vt:lpstr>Šablona návrhu</vt:lpstr>
      </vt:variant>
      <vt:variant>
        <vt:i4>5</vt:i4>
      </vt:variant>
      <vt:variant>
        <vt:lpstr>Nadpisy snímků</vt:lpstr>
      </vt:variant>
      <vt:variant>
        <vt:i4>11</vt:i4>
      </vt:variant>
    </vt:vector>
  </HeadingPairs>
  <TitlesOfParts>
    <vt:vector size="21" baseType="lpstr">
      <vt:lpstr>Franklin Gothic Book</vt:lpstr>
      <vt:lpstr>Arial</vt:lpstr>
      <vt:lpstr>Franklin Gothic Medium</vt:lpstr>
      <vt:lpstr>Wingdings</vt:lpstr>
      <vt:lpstr>Calibri</vt:lpstr>
      <vt:lpstr>Úhly</vt:lpstr>
      <vt:lpstr>Úhly</vt:lpstr>
      <vt:lpstr>Úhly</vt:lpstr>
      <vt:lpstr>Úhly</vt:lpstr>
      <vt:lpstr>Úhly</vt:lpstr>
      <vt:lpstr>CVIČENÍ NA VELKÁ PÍSMENA</vt:lpstr>
      <vt:lpstr>DOPLŇTE VELKÁ NEBO MALÁ PÍSMENA</vt:lpstr>
      <vt:lpstr>ŘEŠENÍ</vt:lpstr>
      <vt:lpstr>DOPLŇTE VELKÁ NEBO MALÁ PÍSMENA</vt:lpstr>
      <vt:lpstr>ŘEŠENÍ</vt:lpstr>
      <vt:lpstr>DOPLŇTE VELKÁ NEBO MALÁ PÍSMENA</vt:lpstr>
      <vt:lpstr>ŘEŠENÍ</vt:lpstr>
      <vt:lpstr>DOPLŇTE VELKÁ NEBO MALÁ PÍSMENA</vt:lpstr>
      <vt:lpstr>ŘEŠENÍ</vt:lpstr>
      <vt:lpstr>DOPLŇTE VELKÁ NEBO MALÁ PÍSMENA</vt:lpstr>
      <vt:lpstr>ŘEŠENÍ</vt:lpstr>
    </vt:vector>
  </TitlesOfParts>
  <Company>Základní škola a Mateřská škola, Loděnice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Cvičení na velká písmena</dc:title>
  <dc:creator>NOTEBOOK_ASUS</dc:creator>
  <cp:lastModifiedBy>Zdenek PC</cp:lastModifiedBy>
  <cp:revision>14</cp:revision>
  <dcterms:created xsi:type="dcterms:W3CDTF">2013-01-02T13:22:10Z</dcterms:created>
  <dcterms:modified xsi:type="dcterms:W3CDTF">2013-02-18T18:30:14Z</dcterms:modified>
</cp:coreProperties>
</file>